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sldIdLst>
    <p:sldId id="256" r:id="rId5"/>
    <p:sldId id="257" r:id="rId6"/>
    <p:sldId id="258" r:id="rId7"/>
    <p:sldId id="267" r:id="rId8"/>
    <p:sldId id="263" r:id="rId9"/>
    <p:sldId id="269" r:id="rId10"/>
    <p:sldId id="266" r:id="rId11"/>
    <p:sldId id="264" r:id="rId12"/>
    <p:sldId id="261" r:id="rId13"/>
    <p:sldId id="268" r:id="rId14"/>
    <p:sldId id="260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7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DA033-4714-4518-91D9-FEF908C4FCE5}" v="393" dt="2021-05-27T11:35:12.131"/>
    <p1510:client id="{E254BB45-368E-4239-8A28-EBD3B17BCA50}" v="3" dt="2021-05-27T14:41:04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2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 Mescolini" userId="ad28c4a52f214314" providerId="LiveId" clId="{E254BB45-368E-4239-8A28-EBD3B17BCA50}"/>
    <pc:docChg chg="undo custSel modSld">
      <pc:chgData name="Giulia Mescolini" userId="ad28c4a52f214314" providerId="LiveId" clId="{E254BB45-368E-4239-8A28-EBD3B17BCA50}" dt="2021-05-27T14:41:08.565" v="5" actId="478"/>
      <pc:docMkLst>
        <pc:docMk/>
      </pc:docMkLst>
      <pc:sldChg chg="addSp delSp modSp mod">
        <pc:chgData name="Giulia Mescolini" userId="ad28c4a52f214314" providerId="LiveId" clId="{E254BB45-368E-4239-8A28-EBD3B17BCA50}" dt="2021-05-27T14:41:08.565" v="5" actId="478"/>
        <pc:sldMkLst>
          <pc:docMk/>
          <pc:sldMk cId="2240058332" sldId="266"/>
        </pc:sldMkLst>
        <pc:spChg chg="add del mod">
          <ac:chgData name="Giulia Mescolini" userId="ad28c4a52f214314" providerId="LiveId" clId="{E254BB45-368E-4239-8A28-EBD3B17BCA50}" dt="2021-05-27T14:41:08.565" v="5" actId="478"/>
          <ac:spMkLst>
            <pc:docMk/>
            <pc:sldMk cId="2240058332" sldId="266"/>
            <ac:spMk id="5" creationId="{C3EAE6D1-3CD1-428B-840C-E27C7C35F72E}"/>
          </ac:spMkLst>
        </pc:spChg>
        <pc:picChg chg="add del mod ord">
          <ac:chgData name="Giulia Mescolini" userId="ad28c4a52f214314" providerId="LiveId" clId="{E254BB45-368E-4239-8A28-EBD3B17BCA50}" dt="2021-05-27T14:41:04.872" v="4" actId="478"/>
          <ac:picMkLst>
            <pc:docMk/>
            <pc:sldMk cId="2240058332" sldId="266"/>
            <ac:picMk id="11" creationId="{00570AC6-782A-48A3-A9CE-685590E15CE5}"/>
          </ac:picMkLst>
        </pc:picChg>
        <pc:picChg chg="del">
          <ac:chgData name="Giulia Mescolini" userId="ad28c4a52f214314" providerId="LiveId" clId="{E254BB45-368E-4239-8A28-EBD3B17BCA50}" dt="2021-05-27T14:40:53.050" v="0" actId="478"/>
          <ac:picMkLst>
            <pc:docMk/>
            <pc:sldMk cId="2240058332" sldId="266"/>
            <ac:picMk id="13" creationId="{D7A5862C-20B5-485C-849A-ADBBA7E16F06}"/>
          </ac:picMkLst>
        </pc:picChg>
      </pc:sldChg>
    </pc:docChg>
  </pc:docChgLst>
  <pc:docChgLst>
    <pc:chgData name="Giulia Mescolini" userId="ad28c4a52f214314" providerId="LiveId" clId="{4ACDA033-4714-4518-91D9-FEF908C4FCE5}"/>
    <pc:docChg chg="undo custSel addSld modSld">
      <pc:chgData name="Giulia Mescolini" userId="ad28c4a52f214314" providerId="LiveId" clId="{4ACDA033-4714-4518-91D9-FEF908C4FCE5}" dt="2021-05-27T11:35:42.859" v="1428" actId="1076"/>
      <pc:docMkLst>
        <pc:docMk/>
      </pc:docMkLst>
      <pc:sldChg chg="modSp">
        <pc:chgData name="Giulia Mescolini" userId="ad28c4a52f214314" providerId="LiveId" clId="{4ACDA033-4714-4518-91D9-FEF908C4FCE5}" dt="2021-05-23T13:43:27.158" v="235"/>
        <pc:sldMkLst>
          <pc:docMk/>
          <pc:sldMk cId="900430321" sldId="257"/>
        </pc:sldMkLst>
        <pc:graphicFrameChg chg="mod">
          <ac:chgData name="Giulia Mescolini" userId="ad28c4a52f214314" providerId="LiveId" clId="{4ACDA033-4714-4518-91D9-FEF908C4FCE5}" dt="2021-05-23T13:43:27.158" v="235"/>
          <ac:graphicFrameMkLst>
            <pc:docMk/>
            <pc:sldMk cId="900430321" sldId="257"/>
            <ac:graphicFrameMk id="31" creationId="{8517BC99-7EF4-424B-AB2B-B5331E403787}"/>
          </ac:graphicFrameMkLst>
        </pc:graphicFrameChg>
      </pc:sldChg>
      <pc:sldChg chg="addSp delSp modSp mod">
        <pc:chgData name="Giulia Mescolini" userId="ad28c4a52f214314" providerId="LiveId" clId="{4ACDA033-4714-4518-91D9-FEF908C4FCE5}" dt="2021-05-23T14:31:41.962" v="780" actId="1076"/>
        <pc:sldMkLst>
          <pc:docMk/>
          <pc:sldMk cId="2483547973" sldId="258"/>
        </pc:sldMkLst>
        <pc:spChg chg="mod">
          <ac:chgData name="Giulia Mescolini" userId="ad28c4a52f214314" providerId="LiveId" clId="{4ACDA033-4714-4518-91D9-FEF908C4FCE5}" dt="2021-05-23T13:44:03.184" v="259" actId="20577"/>
          <ac:spMkLst>
            <pc:docMk/>
            <pc:sldMk cId="2483547973" sldId="258"/>
            <ac:spMk id="2" creationId="{FBB84B22-3221-4A73-B649-6581B935F038}"/>
          </ac:spMkLst>
        </pc:spChg>
        <pc:spChg chg="add mod">
          <ac:chgData name="Giulia Mescolini" userId="ad28c4a52f214314" providerId="LiveId" clId="{4ACDA033-4714-4518-91D9-FEF908C4FCE5}" dt="2021-05-23T14:24:23.115" v="751" actId="113"/>
          <ac:spMkLst>
            <pc:docMk/>
            <pc:sldMk cId="2483547973" sldId="258"/>
            <ac:spMk id="6" creationId="{5E4CCEAA-32E8-484E-A2D1-82A37DBC0D7C}"/>
          </ac:spMkLst>
        </pc:spChg>
        <pc:spChg chg="mod">
          <ac:chgData name="Giulia Mescolini" userId="ad28c4a52f214314" providerId="LiveId" clId="{4ACDA033-4714-4518-91D9-FEF908C4FCE5}" dt="2021-05-23T14:23:41.550" v="721" actId="14100"/>
          <ac:spMkLst>
            <pc:docMk/>
            <pc:sldMk cId="2483547973" sldId="258"/>
            <ac:spMk id="9" creationId="{3469FEBC-BD6A-4C16-B17F-E7EA333B77CD}"/>
          </ac:spMkLst>
        </pc:spChg>
        <pc:spChg chg="add mod">
          <ac:chgData name="Giulia Mescolini" userId="ad28c4a52f214314" providerId="LiveId" clId="{4ACDA033-4714-4518-91D9-FEF908C4FCE5}" dt="2021-05-23T14:31:01.704" v="769" actId="1076"/>
          <ac:spMkLst>
            <pc:docMk/>
            <pc:sldMk cId="2483547973" sldId="258"/>
            <ac:spMk id="10" creationId="{387AE0DB-765D-4A10-B8FE-9580D755E78E}"/>
          </ac:spMkLst>
        </pc:spChg>
        <pc:spChg chg="add mod">
          <ac:chgData name="Giulia Mescolini" userId="ad28c4a52f214314" providerId="LiveId" clId="{4ACDA033-4714-4518-91D9-FEF908C4FCE5}" dt="2021-05-23T14:31:07.524" v="771" actId="1076"/>
          <ac:spMkLst>
            <pc:docMk/>
            <pc:sldMk cId="2483547973" sldId="258"/>
            <ac:spMk id="12" creationId="{AE5E9ABD-7A22-4CD0-A00C-019EA63A788D}"/>
          </ac:spMkLst>
        </pc:spChg>
        <pc:spChg chg="mod">
          <ac:chgData name="Giulia Mescolini" userId="ad28c4a52f214314" providerId="LiveId" clId="{4ACDA033-4714-4518-91D9-FEF908C4FCE5}" dt="2021-05-23T13:44:10.679" v="264" actId="6549"/>
          <ac:spMkLst>
            <pc:docMk/>
            <pc:sldMk cId="2483547973" sldId="258"/>
            <ac:spMk id="24" creationId="{60DEF52B-A543-4274-8D43-9722F89B7FC0}"/>
          </ac:spMkLst>
        </pc:spChg>
        <pc:picChg chg="del mod ord">
          <ac:chgData name="Giulia Mescolini" userId="ad28c4a52f214314" providerId="LiveId" clId="{4ACDA033-4714-4518-91D9-FEF908C4FCE5}" dt="2021-05-23T13:44:06.326" v="260" actId="478"/>
          <ac:picMkLst>
            <pc:docMk/>
            <pc:sldMk cId="2483547973" sldId="258"/>
            <ac:picMk id="4" creationId="{296398D0-1F32-47B2-A0F8-988F9CFDEABE}"/>
          </ac:picMkLst>
        </pc:picChg>
        <pc:picChg chg="add del mod modCrop">
          <ac:chgData name="Giulia Mescolini" userId="ad28c4a52f214314" providerId="LiveId" clId="{4ACDA033-4714-4518-91D9-FEF908C4FCE5}" dt="2021-05-23T14:27:28.689" v="758" actId="478"/>
          <ac:picMkLst>
            <pc:docMk/>
            <pc:sldMk cId="2483547973" sldId="258"/>
            <ac:picMk id="8" creationId="{7735E130-5E90-4563-8409-E264DA9B25B8}"/>
          </ac:picMkLst>
        </pc:picChg>
        <pc:picChg chg="add mod">
          <ac:chgData name="Giulia Mescolini" userId="ad28c4a52f214314" providerId="LiveId" clId="{4ACDA033-4714-4518-91D9-FEF908C4FCE5}" dt="2021-05-23T14:31:03.832" v="770" actId="1076"/>
          <ac:picMkLst>
            <pc:docMk/>
            <pc:sldMk cId="2483547973" sldId="258"/>
            <ac:picMk id="11" creationId="{845177E2-5B0B-4C59-9EDA-AB1BFBA852D9}"/>
          </ac:picMkLst>
        </pc:picChg>
        <pc:picChg chg="add mod modCrop">
          <ac:chgData name="Giulia Mescolini" userId="ad28c4a52f214314" providerId="LiveId" clId="{4ACDA033-4714-4518-91D9-FEF908C4FCE5}" dt="2021-05-23T14:30:57.438" v="768" actId="1076"/>
          <ac:picMkLst>
            <pc:docMk/>
            <pc:sldMk cId="2483547973" sldId="258"/>
            <ac:picMk id="14" creationId="{F7CEB89A-EB8D-45E5-A823-6DE530E73831}"/>
          </ac:picMkLst>
        </pc:picChg>
        <pc:picChg chg="add del mod">
          <ac:chgData name="Giulia Mescolini" userId="ad28c4a52f214314" providerId="LiveId" clId="{4ACDA033-4714-4518-91D9-FEF908C4FCE5}" dt="2021-05-23T14:31:14.778" v="775" actId="478"/>
          <ac:picMkLst>
            <pc:docMk/>
            <pc:sldMk cId="2483547973" sldId="258"/>
            <ac:picMk id="16" creationId="{11D5AA4E-DDE7-4ED8-B78C-833F663B4FDB}"/>
          </ac:picMkLst>
        </pc:picChg>
        <pc:picChg chg="add mod">
          <ac:chgData name="Giulia Mescolini" userId="ad28c4a52f214314" providerId="LiveId" clId="{4ACDA033-4714-4518-91D9-FEF908C4FCE5}" dt="2021-05-23T14:31:41.962" v="780" actId="1076"/>
          <ac:picMkLst>
            <pc:docMk/>
            <pc:sldMk cId="2483547973" sldId="258"/>
            <ac:picMk id="18" creationId="{13B57AD1-1A89-4D28-8740-C71DE769F756}"/>
          </ac:picMkLst>
        </pc:picChg>
        <pc:picChg chg="del mod">
          <ac:chgData name="Giulia Mescolini" userId="ad28c4a52f214314" providerId="LiveId" clId="{4ACDA033-4714-4518-91D9-FEF908C4FCE5}" dt="2021-05-23T10:58:31.447" v="50" actId="478"/>
          <ac:picMkLst>
            <pc:docMk/>
            <pc:sldMk cId="2483547973" sldId="258"/>
            <ac:picMk id="18" creationId="{64DD0E83-60F8-413A-87F6-728AB8B2ED61}"/>
          </ac:picMkLst>
        </pc:picChg>
        <pc:picChg chg="del">
          <ac:chgData name="Giulia Mescolini" userId="ad28c4a52f214314" providerId="LiveId" clId="{4ACDA033-4714-4518-91D9-FEF908C4FCE5}" dt="2021-05-23T13:44:07.789" v="261" actId="478"/>
          <ac:picMkLst>
            <pc:docMk/>
            <pc:sldMk cId="2483547973" sldId="258"/>
            <ac:picMk id="20" creationId="{3520BEE0-B62C-4854-B2E7-C09C9FCA341C}"/>
          </ac:picMkLst>
        </pc:picChg>
        <pc:picChg chg="del">
          <ac:chgData name="Giulia Mescolini" userId="ad28c4a52f214314" providerId="LiveId" clId="{4ACDA033-4714-4518-91D9-FEF908C4FCE5}" dt="2021-05-23T13:44:09.050" v="262" actId="478"/>
          <ac:picMkLst>
            <pc:docMk/>
            <pc:sldMk cId="2483547973" sldId="258"/>
            <ac:picMk id="22" creationId="{68ADE014-6D2A-43FA-9DB7-7AF1B8D33589}"/>
          </ac:picMkLst>
        </pc:picChg>
      </pc:sldChg>
      <pc:sldChg chg="addSp delSp modSp mod">
        <pc:chgData name="Giulia Mescolini" userId="ad28c4a52f214314" providerId="LiveId" clId="{4ACDA033-4714-4518-91D9-FEF908C4FCE5}" dt="2021-05-26T14:46:10.055" v="1376" actId="478"/>
        <pc:sldMkLst>
          <pc:docMk/>
          <pc:sldMk cId="2594942601" sldId="261"/>
        </pc:sldMkLst>
        <pc:spChg chg="mod">
          <ac:chgData name="Giulia Mescolini" userId="ad28c4a52f214314" providerId="LiveId" clId="{4ACDA033-4714-4518-91D9-FEF908C4FCE5}" dt="2021-05-24T15:16:09.332" v="1008" actId="1076"/>
          <ac:spMkLst>
            <pc:docMk/>
            <pc:sldMk cId="2594942601" sldId="261"/>
            <ac:spMk id="2" creationId="{61976FE8-4CE0-4492-A320-00C169675617}"/>
          </ac:spMkLst>
        </pc:spChg>
        <pc:spChg chg="add mod">
          <ac:chgData name="Giulia Mescolini" userId="ad28c4a52f214314" providerId="LiveId" clId="{4ACDA033-4714-4518-91D9-FEF908C4FCE5}" dt="2021-05-24T15:16:38.755" v="1012" actId="1076"/>
          <ac:spMkLst>
            <pc:docMk/>
            <pc:sldMk cId="2594942601" sldId="261"/>
            <ac:spMk id="6" creationId="{A9ED4AE0-D461-4009-872C-9A47A43F9D04}"/>
          </ac:spMkLst>
        </pc:spChg>
        <pc:spChg chg="mod">
          <ac:chgData name="Giulia Mescolini" userId="ad28c4a52f214314" providerId="LiveId" clId="{4ACDA033-4714-4518-91D9-FEF908C4FCE5}" dt="2021-05-24T15:16:19.960" v="1009" actId="1076"/>
          <ac:spMkLst>
            <pc:docMk/>
            <pc:sldMk cId="2594942601" sldId="261"/>
            <ac:spMk id="8" creationId="{0AE8AF70-A0D3-4548-88E7-B6B26752F476}"/>
          </ac:spMkLst>
        </pc:spChg>
        <pc:spChg chg="mod">
          <ac:chgData name="Giulia Mescolini" userId="ad28c4a52f214314" providerId="LiveId" clId="{4ACDA033-4714-4518-91D9-FEF908C4FCE5}" dt="2021-05-24T15:16:26.834" v="1010" actId="1076"/>
          <ac:spMkLst>
            <pc:docMk/>
            <pc:sldMk cId="2594942601" sldId="261"/>
            <ac:spMk id="9" creationId="{20CD6274-F4D1-4576-85A7-FF093E141B69}"/>
          </ac:spMkLst>
        </pc:spChg>
        <pc:spChg chg="add mod ord">
          <ac:chgData name="Giulia Mescolini" userId="ad28c4a52f214314" providerId="LiveId" clId="{4ACDA033-4714-4518-91D9-FEF908C4FCE5}" dt="2021-05-24T15:17:26.869" v="1018" actId="167"/>
          <ac:spMkLst>
            <pc:docMk/>
            <pc:sldMk cId="2594942601" sldId="261"/>
            <ac:spMk id="11" creationId="{6FDFC734-342E-4FBB-824A-B472FE6EF430}"/>
          </ac:spMkLst>
        </pc:spChg>
        <pc:spChg chg="del">
          <ac:chgData name="Giulia Mescolini" userId="ad28c4a52f214314" providerId="LiveId" clId="{4ACDA033-4714-4518-91D9-FEF908C4FCE5}" dt="2021-05-23T14:32:57.798" v="784" actId="478"/>
          <ac:spMkLst>
            <pc:docMk/>
            <pc:sldMk cId="2594942601" sldId="261"/>
            <ac:spMk id="12" creationId="{A885D776-9F03-48DF-ACA3-8DC0AAE2BE23}"/>
          </ac:spMkLst>
        </pc:spChg>
        <pc:spChg chg="mod">
          <ac:chgData name="Giulia Mescolini" userId="ad28c4a52f214314" providerId="LiveId" clId="{4ACDA033-4714-4518-91D9-FEF908C4FCE5}" dt="2021-05-24T15:17:33.191" v="1019" actId="1076"/>
          <ac:spMkLst>
            <pc:docMk/>
            <pc:sldMk cId="2594942601" sldId="261"/>
            <ac:spMk id="13" creationId="{188E2E49-F4F4-46D0-8C97-11C23B9B5C3E}"/>
          </ac:spMkLst>
        </pc:spChg>
        <pc:spChg chg="add mod ord">
          <ac:chgData name="Giulia Mescolini" userId="ad28c4a52f214314" providerId="LiveId" clId="{4ACDA033-4714-4518-91D9-FEF908C4FCE5}" dt="2021-05-24T15:16:26.834" v="1010" actId="1076"/>
          <ac:spMkLst>
            <pc:docMk/>
            <pc:sldMk cId="2594942601" sldId="261"/>
            <ac:spMk id="14" creationId="{5E0EB8EC-4F0C-4761-A7CD-6991D11133EA}"/>
          </ac:spMkLst>
        </pc:spChg>
        <pc:spChg chg="add del mod">
          <ac:chgData name="Giulia Mescolini" userId="ad28c4a52f214314" providerId="LiveId" clId="{4ACDA033-4714-4518-91D9-FEF908C4FCE5}" dt="2021-05-23T14:37:31.741" v="836" actId="478"/>
          <ac:spMkLst>
            <pc:docMk/>
            <pc:sldMk cId="2594942601" sldId="261"/>
            <ac:spMk id="16" creationId="{A9F39D20-23DB-482A-A622-0AB307DAF412}"/>
          </ac:spMkLst>
        </pc:spChg>
        <pc:spChg chg="add del mod ord">
          <ac:chgData name="Giulia Mescolini" userId="ad28c4a52f214314" providerId="LiveId" clId="{4ACDA033-4714-4518-91D9-FEF908C4FCE5}" dt="2021-05-24T15:17:18.831" v="1015" actId="478"/>
          <ac:spMkLst>
            <pc:docMk/>
            <pc:sldMk cId="2594942601" sldId="261"/>
            <ac:spMk id="17" creationId="{E38FB76E-AF15-47A9-B588-74DD245EF38A}"/>
          </ac:spMkLst>
        </pc:spChg>
        <pc:spChg chg="add del">
          <ac:chgData name="Giulia Mescolini" userId="ad28c4a52f214314" providerId="LiveId" clId="{4ACDA033-4714-4518-91D9-FEF908C4FCE5}" dt="2021-05-26T13:07:33.317" v="1037" actId="478"/>
          <ac:spMkLst>
            <pc:docMk/>
            <pc:sldMk cId="2594942601" sldId="261"/>
            <ac:spMk id="19" creationId="{F4F0E03F-C6C3-48EA-8755-28B2E8D897AC}"/>
          </ac:spMkLst>
        </pc:spChg>
        <pc:spChg chg="add del">
          <ac:chgData name="Giulia Mescolini" userId="ad28c4a52f214314" providerId="LiveId" clId="{4ACDA033-4714-4518-91D9-FEF908C4FCE5}" dt="2021-05-26T13:08:00.561" v="1042" actId="11529"/>
          <ac:spMkLst>
            <pc:docMk/>
            <pc:sldMk cId="2594942601" sldId="261"/>
            <ac:spMk id="23" creationId="{97752A7F-AEB6-402B-9A66-FE53130183D7}"/>
          </ac:spMkLst>
        </pc:spChg>
        <pc:spChg chg="add del">
          <ac:chgData name="Giulia Mescolini" userId="ad28c4a52f214314" providerId="LiveId" clId="{4ACDA033-4714-4518-91D9-FEF908C4FCE5}" dt="2021-05-26T13:08:16.682" v="1044" actId="478"/>
          <ac:spMkLst>
            <pc:docMk/>
            <pc:sldMk cId="2594942601" sldId="261"/>
            <ac:spMk id="24" creationId="{7CDF15D5-57B9-4BF3-80EF-FD8067CD460F}"/>
          </ac:spMkLst>
        </pc:spChg>
        <pc:spChg chg="add del">
          <ac:chgData name="Giulia Mescolini" userId="ad28c4a52f214314" providerId="LiveId" clId="{4ACDA033-4714-4518-91D9-FEF908C4FCE5}" dt="2021-05-26T13:08:38.295" v="1046" actId="478"/>
          <ac:spMkLst>
            <pc:docMk/>
            <pc:sldMk cId="2594942601" sldId="261"/>
            <ac:spMk id="25" creationId="{47446DA8-0FC2-4E74-A864-E57D3868C0D2}"/>
          </ac:spMkLst>
        </pc:spChg>
        <pc:spChg chg="add del">
          <ac:chgData name="Giulia Mescolini" userId="ad28c4a52f214314" providerId="LiveId" clId="{4ACDA033-4714-4518-91D9-FEF908C4FCE5}" dt="2021-05-26T13:08:53.029" v="1048" actId="11529"/>
          <ac:spMkLst>
            <pc:docMk/>
            <pc:sldMk cId="2594942601" sldId="261"/>
            <ac:spMk id="26" creationId="{03EE5580-161C-48E3-B908-3588D894C505}"/>
          </ac:spMkLst>
        </pc:spChg>
        <pc:spChg chg="add mod">
          <ac:chgData name="Giulia Mescolini" userId="ad28c4a52f214314" providerId="LiveId" clId="{4ACDA033-4714-4518-91D9-FEF908C4FCE5}" dt="2021-05-26T13:20:10.481" v="1138" actId="165"/>
          <ac:spMkLst>
            <pc:docMk/>
            <pc:sldMk cId="2594942601" sldId="261"/>
            <ac:spMk id="27" creationId="{2607BC76-1502-4875-8163-54D4EA402ABD}"/>
          </ac:spMkLst>
        </pc:spChg>
        <pc:spChg chg="add del">
          <ac:chgData name="Giulia Mescolini" userId="ad28c4a52f214314" providerId="LiveId" clId="{4ACDA033-4714-4518-91D9-FEF908C4FCE5}" dt="2021-05-26T13:09:30.230" v="1054" actId="478"/>
          <ac:spMkLst>
            <pc:docMk/>
            <pc:sldMk cId="2594942601" sldId="261"/>
            <ac:spMk id="28" creationId="{9C20A816-3E35-46CD-A28D-4BF8A475416C}"/>
          </ac:spMkLst>
        </pc:spChg>
        <pc:spChg chg="add mod">
          <ac:chgData name="Giulia Mescolini" userId="ad28c4a52f214314" providerId="LiveId" clId="{4ACDA033-4714-4518-91D9-FEF908C4FCE5}" dt="2021-05-26T13:20:10.481" v="1138" actId="165"/>
          <ac:spMkLst>
            <pc:docMk/>
            <pc:sldMk cId="2594942601" sldId="261"/>
            <ac:spMk id="29" creationId="{690AB78A-FCE2-493E-93E3-043B7EDEDDF5}"/>
          </ac:spMkLst>
        </pc:spChg>
        <pc:spChg chg="add del">
          <ac:chgData name="Giulia Mescolini" userId="ad28c4a52f214314" providerId="LiveId" clId="{4ACDA033-4714-4518-91D9-FEF908C4FCE5}" dt="2021-05-26T13:10:45.835" v="1063" actId="11529"/>
          <ac:spMkLst>
            <pc:docMk/>
            <pc:sldMk cId="2594942601" sldId="261"/>
            <ac:spMk id="30" creationId="{8770C672-3EA9-43C7-A07C-A9CA743E881D}"/>
          </ac:spMkLst>
        </pc:spChg>
        <pc:spChg chg="add del">
          <ac:chgData name="Giulia Mescolini" userId="ad28c4a52f214314" providerId="LiveId" clId="{4ACDA033-4714-4518-91D9-FEF908C4FCE5}" dt="2021-05-26T13:10:57.145" v="1065" actId="478"/>
          <ac:spMkLst>
            <pc:docMk/>
            <pc:sldMk cId="2594942601" sldId="261"/>
            <ac:spMk id="31" creationId="{F2CE383B-FF30-4937-B097-AC354E0C23DB}"/>
          </ac:spMkLst>
        </pc:spChg>
        <pc:spChg chg="add del mod">
          <ac:chgData name="Giulia Mescolini" userId="ad28c4a52f214314" providerId="LiveId" clId="{4ACDA033-4714-4518-91D9-FEF908C4FCE5}" dt="2021-05-26T13:13:31.372" v="1092" actId="478"/>
          <ac:spMkLst>
            <pc:docMk/>
            <pc:sldMk cId="2594942601" sldId="261"/>
            <ac:spMk id="32" creationId="{DCD123D8-5BD7-4D65-B872-52EA8838CB48}"/>
          </ac:spMkLst>
        </pc:spChg>
        <pc:spChg chg="add mod">
          <ac:chgData name="Giulia Mescolini" userId="ad28c4a52f214314" providerId="LiveId" clId="{4ACDA033-4714-4518-91D9-FEF908C4FCE5}" dt="2021-05-26T13:20:10.481" v="1138" actId="165"/>
          <ac:spMkLst>
            <pc:docMk/>
            <pc:sldMk cId="2594942601" sldId="261"/>
            <ac:spMk id="33" creationId="{E43D8FA4-48B3-41BF-AEE4-CB7BFEB43C3A}"/>
          </ac:spMkLst>
        </pc:spChg>
        <pc:spChg chg="mod topLvl">
          <ac:chgData name="Giulia Mescolini" userId="ad28c4a52f214314" providerId="LiveId" clId="{4ACDA033-4714-4518-91D9-FEF908C4FCE5}" dt="2021-05-26T13:20:16.937" v="1139" actId="164"/>
          <ac:spMkLst>
            <pc:docMk/>
            <pc:sldMk cId="2594942601" sldId="261"/>
            <ac:spMk id="36" creationId="{2F9E6053-69CA-4547-84EE-AE9977B24340}"/>
          </ac:spMkLst>
        </pc:spChg>
        <pc:spChg chg="mod topLvl">
          <ac:chgData name="Giulia Mescolini" userId="ad28c4a52f214314" providerId="LiveId" clId="{4ACDA033-4714-4518-91D9-FEF908C4FCE5}" dt="2021-05-26T13:21:12.015" v="1149" actId="14100"/>
          <ac:spMkLst>
            <pc:docMk/>
            <pc:sldMk cId="2594942601" sldId="261"/>
            <ac:spMk id="37" creationId="{734DD8CD-ECE9-4EB5-B15A-E3FDE0481682}"/>
          </ac:spMkLst>
        </pc:spChg>
        <pc:spChg chg="mod topLvl">
          <ac:chgData name="Giulia Mescolini" userId="ad28c4a52f214314" providerId="LiveId" clId="{4ACDA033-4714-4518-91D9-FEF908C4FCE5}" dt="2021-05-26T13:21:06.315" v="1148" actId="14100"/>
          <ac:spMkLst>
            <pc:docMk/>
            <pc:sldMk cId="2594942601" sldId="261"/>
            <ac:spMk id="38" creationId="{F2382EB0-8C33-4F85-B297-A4C144813819}"/>
          </ac:spMkLst>
        </pc:spChg>
        <pc:spChg chg="add mod">
          <ac:chgData name="Giulia Mescolini" userId="ad28c4a52f214314" providerId="LiveId" clId="{4ACDA033-4714-4518-91D9-FEF908C4FCE5}" dt="2021-05-26T14:44:49.703" v="1360" actId="1076"/>
          <ac:spMkLst>
            <pc:docMk/>
            <pc:sldMk cId="2594942601" sldId="261"/>
            <ac:spMk id="47" creationId="{C29CC9F9-1566-428B-ADA0-80AF9735D3DF}"/>
          </ac:spMkLst>
        </pc:spChg>
        <pc:spChg chg="add mod">
          <ac:chgData name="Giulia Mescolini" userId="ad28c4a52f214314" providerId="LiveId" clId="{4ACDA033-4714-4518-91D9-FEF908C4FCE5}" dt="2021-05-26T14:44:46.728" v="1359" actId="1076"/>
          <ac:spMkLst>
            <pc:docMk/>
            <pc:sldMk cId="2594942601" sldId="261"/>
            <ac:spMk id="48" creationId="{DE0AB75F-4943-45DE-8334-6BFBB9F28179}"/>
          </ac:spMkLst>
        </pc:spChg>
        <pc:spChg chg="add mod">
          <ac:chgData name="Giulia Mescolini" userId="ad28c4a52f214314" providerId="LiveId" clId="{4ACDA033-4714-4518-91D9-FEF908C4FCE5}" dt="2021-05-26T14:45:42.787" v="1375" actId="1076"/>
          <ac:spMkLst>
            <pc:docMk/>
            <pc:sldMk cId="2594942601" sldId="261"/>
            <ac:spMk id="54" creationId="{06C03A85-B7E8-4431-BCF2-FC2EDD416A70}"/>
          </ac:spMkLst>
        </pc:spChg>
        <pc:spChg chg="add mod ord">
          <ac:chgData name="Giulia Mescolini" userId="ad28c4a52f214314" providerId="LiveId" clId="{4ACDA033-4714-4518-91D9-FEF908C4FCE5}" dt="2021-05-26T14:45:38.122" v="1374" actId="14100"/>
          <ac:spMkLst>
            <pc:docMk/>
            <pc:sldMk cId="2594942601" sldId="261"/>
            <ac:spMk id="57" creationId="{EE32C213-56F2-43D7-BD48-61AB8F90AB33}"/>
          </ac:spMkLst>
        </pc:spChg>
        <pc:grpChg chg="add del mod topLvl">
          <ac:chgData name="Giulia Mescolini" userId="ad28c4a52f214314" providerId="LiveId" clId="{4ACDA033-4714-4518-91D9-FEF908C4FCE5}" dt="2021-05-26T13:21:22.020" v="1151" actId="478"/>
          <ac:grpSpMkLst>
            <pc:docMk/>
            <pc:sldMk cId="2594942601" sldId="261"/>
            <ac:grpSpMk id="34" creationId="{154D4BB0-09B1-4682-8C38-A466E45562CE}"/>
          </ac:grpSpMkLst>
        </pc:grpChg>
        <pc:grpChg chg="add del mod">
          <ac:chgData name="Giulia Mescolini" userId="ad28c4a52f214314" providerId="LiveId" clId="{4ACDA033-4714-4518-91D9-FEF908C4FCE5}" dt="2021-05-26T13:15:51.299" v="1111" actId="165"/>
          <ac:grpSpMkLst>
            <pc:docMk/>
            <pc:sldMk cId="2594942601" sldId="261"/>
            <ac:grpSpMk id="35" creationId="{9D86969C-011D-4C3C-A78C-9567692A1516}"/>
          </ac:grpSpMkLst>
        </pc:grpChg>
        <pc:grpChg chg="add del mod topLvl">
          <ac:chgData name="Giulia Mescolini" userId="ad28c4a52f214314" providerId="LiveId" clId="{4ACDA033-4714-4518-91D9-FEF908C4FCE5}" dt="2021-05-26T13:21:22.526" v="1152" actId="478"/>
          <ac:grpSpMkLst>
            <pc:docMk/>
            <pc:sldMk cId="2594942601" sldId="261"/>
            <ac:grpSpMk id="44" creationId="{8EDA6A11-59BB-41B7-9918-BCCFF88897FB}"/>
          </ac:grpSpMkLst>
        </pc:grpChg>
        <pc:grpChg chg="add del mod">
          <ac:chgData name="Giulia Mescolini" userId="ad28c4a52f214314" providerId="LiveId" clId="{4ACDA033-4714-4518-91D9-FEF908C4FCE5}" dt="2021-05-26T13:20:10.481" v="1138" actId="165"/>
          <ac:grpSpMkLst>
            <pc:docMk/>
            <pc:sldMk cId="2594942601" sldId="261"/>
            <ac:grpSpMk id="46" creationId="{ED17A9E1-629C-4FB3-8F6D-10D077EA0A56}"/>
          </ac:grpSpMkLst>
        </pc:grpChg>
        <pc:grpChg chg="add del mod">
          <ac:chgData name="Giulia Mescolini" userId="ad28c4a52f214314" providerId="LiveId" clId="{4ACDA033-4714-4518-91D9-FEF908C4FCE5}" dt="2021-05-26T13:21:23.372" v="1153" actId="478"/>
          <ac:grpSpMkLst>
            <pc:docMk/>
            <pc:sldMk cId="2594942601" sldId="261"/>
            <ac:grpSpMk id="49" creationId="{32E60763-9210-4D95-AC85-D2320E0BF7CF}"/>
          </ac:grpSpMkLst>
        </pc:grpChg>
        <pc:picChg chg="mod">
          <ac:chgData name="Giulia Mescolini" userId="ad28c4a52f214314" providerId="LiveId" clId="{4ACDA033-4714-4518-91D9-FEF908C4FCE5}" dt="2021-05-24T15:16:05.275" v="1007" actId="14100"/>
          <ac:picMkLst>
            <pc:docMk/>
            <pc:sldMk cId="2594942601" sldId="261"/>
            <ac:picMk id="4" creationId="{0A88BD3A-3FC3-4A9A-90AF-A34597ACD15B}"/>
          </ac:picMkLst>
        </pc:picChg>
        <pc:picChg chg="add del mod modCrop">
          <ac:chgData name="Giulia Mescolini" userId="ad28c4a52f214314" providerId="LiveId" clId="{4ACDA033-4714-4518-91D9-FEF908C4FCE5}" dt="2021-05-26T14:46:10.055" v="1376" actId="478"/>
          <ac:picMkLst>
            <pc:docMk/>
            <pc:sldMk cId="2594942601" sldId="261"/>
            <ac:picMk id="5" creationId="{14536C48-1EF6-4A08-8953-AF0581BF2E01}"/>
          </ac:picMkLst>
        </pc:picChg>
        <pc:picChg chg="del">
          <ac:chgData name="Giulia Mescolini" userId="ad28c4a52f214314" providerId="LiveId" clId="{4ACDA033-4714-4518-91D9-FEF908C4FCE5}" dt="2021-05-23T14:32:47.714" v="781" actId="478"/>
          <ac:picMkLst>
            <pc:docMk/>
            <pc:sldMk cId="2594942601" sldId="261"/>
            <ac:picMk id="11" creationId="{15A9FEAB-721C-46B5-B6B9-C8452D846B72}"/>
          </ac:picMkLst>
        </pc:picChg>
        <pc:picChg chg="del mod">
          <ac:chgData name="Giulia Mescolini" userId="ad28c4a52f214314" providerId="LiveId" clId="{4ACDA033-4714-4518-91D9-FEF908C4FCE5}" dt="2021-05-23T14:36:42.832" v="814" actId="478"/>
          <ac:picMkLst>
            <pc:docMk/>
            <pc:sldMk cId="2594942601" sldId="261"/>
            <ac:picMk id="15" creationId="{EFFC1EFA-C594-4A52-B31F-5475CA35E6C1}"/>
          </ac:picMkLst>
        </pc:picChg>
        <pc:picChg chg="add del mod ord modCrop">
          <ac:chgData name="Giulia Mescolini" userId="ad28c4a52f214314" providerId="LiveId" clId="{4ACDA033-4714-4518-91D9-FEF908C4FCE5}" dt="2021-05-26T14:40:45.822" v="1182" actId="478"/>
          <ac:picMkLst>
            <pc:docMk/>
            <pc:sldMk cId="2594942601" sldId="261"/>
            <ac:picMk id="51" creationId="{06D1FDA8-0C48-4BD7-A157-301790DDE201}"/>
          </ac:picMkLst>
        </pc:picChg>
        <pc:picChg chg="add del mod ord modCrop">
          <ac:chgData name="Giulia Mescolini" userId="ad28c4a52f214314" providerId="LiveId" clId="{4ACDA033-4714-4518-91D9-FEF908C4FCE5}" dt="2021-05-26T14:44:28.335" v="1352" actId="478"/>
          <ac:picMkLst>
            <pc:docMk/>
            <pc:sldMk cId="2594942601" sldId="261"/>
            <ac:picMk id="53" creationId="{B08608B9-CCAE-4FE7-9A40-3F9AEC8E0495}"/>
          </ac:picMkLst>
        </pc:picChg>
        <pc:picChg chg="add mod ord">
          <ac:chgData name="Giulia Mescolini" userId="ad28c4a52f214314" providerId="LiveId" clId="{4ACDA033-4714-4518-91D9-FEF908C4FCE5}" dt="2021-05-26T14:44:43.134" v="1358" actId="1076"/>
          <ac:picMkLst>
            <pc:docMk/>
            <pc:sldMk cId="2594942601" sldId="261"/>
            <ac:picMk id="56" creationId="{D5535806-00FF-42EA-80A7-07462818ECE4}"/>
          </ac:picMkLst>
        </pc:picChg>
        <pc:cxnChg chg="add del">
          <ac:chgData name="Giulia Mescolini" userId="ad28c4a52f214314" providerId="LiveId" clId="{4ACDA033-4714-4518-91D9-FEF908C4FCE5}" dt="2021-05-26T13:06:48.055" v="1028" actId="11529"/>
          <ac:cxnSpMkLst>
            <pc:docMk/>
            <pc:sldMk cId="2594942601" sldId="261"/>
            <ac:cxnSpMk id="7" creationId="{C33C447F-42A2-40EA-98C4-3351E5B594E3}"/>
          </ac:cxnSpMkLst>
        </pc:cxnChg>
        <pc:cxnChg chg="add del">
          <ac:chgData name="Giulia Mescolini" userId="ad28c4a52f214314" providerId="LiveId" clId="{4ACDA033-4714-4518-91D9-FEF908C4FCE5}" dt="2021-05-26T13:06:58.686" v="1030" actId="11529"/>
          <ac:cxnSpMkLst>
            <pc:docMk/>
            <pc:sldMk cId="2594942601" sldId="261"/>
            <ac:cxnSpMk id="12" creationId="{DE6C7DA1-5D7E-4480-B36D-373E00E98918}"/>
          </ac:cxnSpMkLst>
        </pc:cxnChg>
        <pc:cxnChg chg="add del mod">
          <ac:chgData name="Giulia Mescolini" userId="ad28c4a52f214314" providerId="LiveId" clId="{4ACDA033-4714-4518-91D9-FEF908C4FCE5}" dt="2021-05-26T14:02:29.969" v="1154" actId="478"/>
          <ac:cxnSpMkLst>
            <pc:docMk/>
            <pc:sldMk cId="2594942601" sldId="261"/>
            <ac:cxnSpMk id="16" creationId="{6C66126E-FAA6-419C-9B33-C2674F1B34BA}"/>
          </ac:cxnSpMkLst>
        </pc:cxnChg>
        <pc:cxnChg chg="add del mod">
          <ac:chgData name="Giulia Mescolini" userId="ad28c4a52f214314" providerId="LiveId" clId="{4ACDA033-4714-4518-91D9-FEF908C4FCE5}" dt="2021-05-26T14:02:31.986" v="1155" actId="478"/>
          <ac:cxnSpMkLst>
            <pc:docMk/>
            <pc:sldMk cId="2594942601" sldId="261"/>
            <ac:cxnSpMk id="17" creationId="{55B48A7B-2DDD-4822-B8E0-B84CE1978B3C}"/>
          </ac:cxnSpMkLst>
        </pc:cxnChg>
        <pc:cxnChg chg="add mod">
          <ac:chgData name="Giulia Mescolini" userId="ad28c4a52f214314" providerId="LiveId" clId="{4ACDA033-4714-4518-91D9-FEF908C4FCE5}" dt="2021-05-26T13:20:10.481" v="1138" actId="165"/>
          <ac:cxnSpMkLst>
            <pc:docMk/>
            <pc:sldMk cId="2594942601" sldId="261"/>
            <ac:cxnSpMk id="21" creationId="{0447EEFD-A615-4820-939A-04FD0CDE790A}"/>
          </ac:cxnSpMkLst>
        </pc:cxnChg>
        <pc:cxnChg chg="add mod">
          <ac:chgData name="Giulia Mescolini" userId="ad28c4a52f214314" providerId="LiveId" clId="{4ACDA033-4714-4518-91D9-FEF908C4FCE5}" dt="2021-05-26T13:20:10.481" v="1138" actId="165"/>
          <ac:cxnSpMkLst>
            <pc:docMk/>
            <pc:sldMk cId="2594942601" sldId="261"/>
            <ac:cxnSpMk id="22" creationId="{342732C7-4651-46F0-9DCD-C6364937EA3D}"/>
          </ac:cxnSpMkLst>
        </pc:cxnChg>
      </pc:sldChg>
      <pc:sldChg chg="addSp delSp modSp mod">
        <pc:chgData name="Giulia Mescolini" userId="ad28c4a52f214314" providerId="LiveId" clId="{4ACDA033-4714-4518-91D9-FEF908C4FCE5}" dt="2021-05-27T11:34:15.277" v="1418" actId="1076"/>
        <pc:sldMkLst>
          <pc:docMk/>
          <pc:sldMk cId="3004087322" sldId="263"/>
        </pc:sldMkLst>
        <pc:spChg chg="del">
          <ac:chgData name="Giulia Mescolini" userId="ad28c4a52f214314" providerId="LiveId" clId="{4ACDA033-4714-4518-91D9-FEF908C4FCE5}" dt="2021-05-23T13:53:51.916" v="460" actId="478"/>
          <ac:spMkLst>
            <pc:docMk/>
            <pc:sldMk cId="3004087322" sldId="263"/>
            <ac:spMk id="6" creationId="{C3F95816-FA60-414D-A338-D5F10B1F9CE8}"/>
          </ac:spMkLst>
        </pc:spChg>
        <pc:spChg chg="mod">
          <ac:chgData name="Giulia Mescolini" userId="ad28c4a52f214314" providerId="LiveId" clId="{4ACDA033-4714-4518-91D9-FEF908C4FCE5}" dt="2021-05-23T13:54:22.043" v="465" actId="1076"/>
          <ac:spMkLst>
            <pc:docMk/>
            <pc:sldMk cId="3004087322" sldId="263"/>
            <ac:spMk id="12" creationId="{4ED8DA9B-D30C-41D6-99D0-A1B3F1DFEA9A}"/>
          </ac:spMkLst>
        </pc:spChg>
        <pc:picChg chg="add mod">
          <ac:chgData name="Giulia Mescolini" userId="ad28c4a52f214314" providerId="LiveId" clId="{4ACDA033-4714-4518-91D9-FEF908C4FCE5}" dt="2021-05-27T11:34:13.591" v="1417" actId="1076"/>
          <ac:picMkLst>
            <pc:docMk/>
            <pc:sldMk cId="3004087322" sldId="263"/>
            <ac:picMk id="4" creationId="{76D13C02-9732-47F0-B7CF-E85FAE46948B}"/>
          </ac:picMkLst>
        </pc:picChg>
        <pc:picChg chg="add del mod modCrop">
          <ac:chgData name="Giulia Mescolini" userId="ad28c4a52f214314" providerId="LiveId" clId="{4ACDA033-4714-4518-91D9-FEF908C4FCE5}" dt="2021-05-27T06:17:08.982" v="1406" actId="478"/>
          <ac:picMkLst>
            <pc:docMk/>
            <pc:sldMk cId="3004087322" sldId="263"/>
            <ac:picMk id="4" creationId="{FC5B4874-9E58-449C-816C-3C7DA81F81C2}"/>
          </ac:picMkLst>
        </pc:picChg>
        <pc:picChg chg="add mod">
          <ac:chgData name="Giulia Mescolini" userId="ad28c4a52f214314" providerId="LiveId" clId="{4ACDA033-4714-4518-91D9-FEF908C4FCE5}" dt="2021-05-27T11:34:09.102" v="1415" actId="1076"/>
          <ac:picMkLst>
            <pc:docMk/>
            <pc:sldMk cId="3004087322" sldId="263"/>
            <ac:picMk id="6" creationId="{9EAC82BB-4F2C-4050-8D83-33D4EFE8986D}"/>
          </ac:picMkLst>
        </pc:picChg>
        <pc:picChg chg="add del mod modCrop">
          <ac:chgData name="Giulia Mescolini" userId="ad28c4a52f214314" providerId="LiveId" clId="{4ACDA033-4714-4518-91D9-FEF908C4FCE5}" dt="2021-05-27T06:17:07.577" v="1404" actId="478"/>
          <ac:picMkLst>
            <pc:docMk/>
            <pc:sldMk cId="3004087322" sldId="263"/>
            <ac:picMk id="7" creationId="{448085B7-E29A-4D8D-8186-497A65247D69}"/>
          </ac:picMkLst>
        </pc:picChg>
        <pc:picChg chg="del">
          <ac:chgData name="Giulia Mescolini" userId="ad28c4a52f214314" providerId="LiveId" clId="{4ACDA033-4714-4518-91D9-FEF908C4FCE5}" dt="2021-05-23T13:51:46.248" v="426" actId="478"/>
          <ac:picMkLst>
            <pc:docMk/>
            <pc:sldMk cId="3004087322" sldId="263"/>
            <ac:picMk id="8" creationId="{98026EDE-D031-4243-B885-B9D8805A088F}"/>
          </ac:picMkLst>
        </pc:picChg>
        <pc:picChg chg="add mod">
          <ac:chgData name="Giulia Mescolini" userId="ad28c4a52f214314" providerId="LiveId" clId="{4ACDA033-4714-4518-91D9-FEF908C4FCE5}" dt="2021-05-27T11:34:15.277" v="1418" actId="1076"/>
          <ac:picMkLst>
            <pc:docMk/>
            <pc:sldMk cId="3004087322" sldId="263"/>
            <ac:picMk id="8" creationId="{C95EA8B3-93E3-4C33-8B56-0D644FA80774}"/>
          </ac:picMkLst>
        </pc:picChg>
        <pc:picChg chg="add del mod modCrop">
          <ac:chgData name="Giulia Mescolini" userId="ad28c4a52f214314" providerId="LiveId" clId="{4ACDA033-4714-4518-91D9-FEF908C4FCE5}" dt="2021-05-27T06:17:08.299" v="1405" actId="478"/>
          <ac:picMkLst>
            <pc:docMk/>
            <pc:sldMk cId="3004087322" sldId="263"/>
            <ac:picMk id="11" creationId="{CC10F21A-33B4-4E8C-B75A-131F67B8FF57}"/>
          </ac:picMkLst>
        </pc:picChg>
        <pc:picChg chg="del">
          <ac:chgData name="Giulia Mescolini" userId="ad28c4a52f214314" providerId="LiveId" clId="{4ACDA033-4714-4518-91D9-FEF908C4FCE5}" dt="2021-05-23T13:51:45.609" v="425" actId="478"/>
          <ac:picMkLst>
            <pc:docMk/>
            <pc:sldMk cId="3004087322" sldId="263"/>
            <ac:picMk id="14" creationId="{DC36E75A-2D30-48E0-8F4B-85B14D96E696}"/>
          </ac:picMkLst>
        </pc:picChg>
      </pc:sldChg>
      <pc:sldChg chg="addSp delSp modSp mod modShow">
        <pc:chgData name="Giulia Mescolini" userId="ad28c4a52f214314" providerId="LiveId" clId="{4ACDA033-4714-4518-91D9-FEF908C4FCE5}" dt="2021-05-24T16:19:45.316" v="1021" actId="20577"/>
        <pc:sldMkLst>
          <pc:docMk/>
          <pc:sldMk cId="2790079487" sldId="264"/>
        </pc:sldMkLst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5" creationId="{97B271C4-D515-4E0D-BA64-4B48ED9F7AF2}"/>
          </ac:spMkLst>
        </pc:spChg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7" creationId="{0DC1D9A9-98A6-4C28-9BF1-A84E13C8B10C}"/>
          </ac:spMkLst>
        </pc:spChg>
        <pc:spChg chg="mod">
          <ac:chgData name="Giulia Mescolini" userId="ad28c4a52f214314" providerId="LiveId" clId="{4ACDA033-4714-4518-91D9-FEF908C4FCE5}" dt="2021-05-24T16:19:45.316" v="1021" actId="20577"/>
          <ac:spMkLst>
            <pc:docMk/>
            <pc:sldMk cId="2790079487" sldId="264"/>
            <ac:spMk id="8" creationId="{8EB78EDF-DD88-4171-9729-B6BEF2C4A2E1}"/>
          </ac:spMkLst>
        </pc:spChg>
        <pc:spChg chg="del mod">
          <ac:chgData name="Giulia Mescolini" userId="ad28c4a52f214314" providerId="LiveId" clId="{4ACDA033-4714-4518-91D9-FEF908C4FCE5}" dt="2021-05-23T14:35:44.601" v="805" actId="478"/>
          <ac:spMkLst>
            <pc:docMk/>
            <pc:sldMk cId="2790079487" sldId="264"/>
            <ac:spMk id="9" creationId="{3DA7204E-71E5-4598-97AD-07B28D833CBF}"/>
          </ac:spMkLst>
        </pc:spChg>
        <pc:spChg chg="del mod">
          <ac:chgData name="Giulia Mescolini" userId="ad28c4a52f214314" providerId="LiveId" clId="{4ACDA033-4714-4518-91D9-FEF908C4FCE5}" dt="2021-05-23T14:35:49.525" v="806" actId="478"/>
          <ac:spMkLst>
            <pc:docMk/>
            <pc:sldMk cId="2790079487" sldId="264"/>
            <ac:spMk id="10" creationId="{DEB83E87-AA0F-4E02-A14D-F6470B0D5BFD}"/>
          </ac:spMkLst>
        </pc:spChg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11" creationId="{8D781AEC-CB0E-4A2B-B1B2-BDFB06DBD969}"/>
          </ac:spMkLst>
        </pc:spChg>
        <pc:grpChg chg="mod">
          <ac:chgData name="Giulia Mescolini" userId="ad28c4a52f214314" providerId="LiveId" clId="{4ACDA033-4714-4518-91D9-FEF908C4FCE5}" dt="2021-05-23T14:36:14.176" v="812" actId="1076"/>
          <ac:grpSpMkLst>
            <pc:docMk/>
            <pc:sldMk cId="2790079487" sldId="264"/>
            <ac:grpSpMk id="3" creationId="{53A701F3-E341-4C6A-9612-3288D73C0659}"/>
          </ac:grpSpMkLst>
        </pc:grpChg>
        <pc:graphicFrameChg chg="del mod">
          <ac:chgData name="Giulia Mescolini" userId="ad28c4a52f214314" providerId="LiveId" clId="{4ACDA033-4714-4518-91D9-FEF908C4FCE5}" dt="2021-05-23T14:35:43.266" v="804" actId="18245"/>
          <ac:graphicFrameMkLst>
            <pc:docMk/>
            <pc:sldMk cId="2790079487" sldId="264"/>
            <ac:graphicFrameMk id="31" creationId="{8517BC99-7EF4-424B-AB2B-B5331E403787}"/>
          </ac:graphicFrameMkLst>
        </pc:graphicFrameChg>
        <pc:picChg chg="mod">
          <ac:chgData name="Giulia Mescolini" userId="ad28c4a52f214314" providerId="LiveId" clId="{4ACDA033-4714-4518-91D9-FEF908C4FCE5}" dt="2021-05-23T13:58:03.196" v="481" actId="1076"/>
          <ac:picMkLst>
            <pc:docMk/>
            <pc:sldMk cId="2790079487" sldId="264"/>
            <ac:picMk id="4" creationId="{0A88BD3A-3FC3-4A9A-90AF-A34597ACD15B}"/>
          </ac:picMkLst>
        </pc:picChg>
        <pc:picChg chg="add mod">
          <ac:chgData name="Giulia Mescolini" userId="ad28c4a52f214314" providerId="LiveId" clId="{4ACDA033-4714-4518-91D9-FEF908C4FCE5}" dt="2021-05-23T14:36:16.512" v="813" actId="1076"/>
          <ac:picMkLst>
            <pc:docMk/>
            <pc:sldMk cId="2790079487" sldId="264"/>
            <ac:picMk id="13" creationId="{426F45E9-A292-4087-B874-ECE39BC8880F}"/>
          </ac:picMkLst>
        </pc:picChg>
      </pc:sldChg>
      <pc:sldChg chg="modSp mod modTransition">
        <pc:chgData name="Giulia Mescolini" userId="ad28c4a52f214314" providerId="LiveId" clId="{4ACDA033-4714-4518-91D9-FEF908C4FCE5}" dt="2021-05-26T14:47:34.775" v="1403" actId="1076"/>
        <pc:sldMkLst>
          <pc:docMk/>
          <pc:sldMk cId="2240058332" sldId="266"/>
        </pc:sldMkLst>
        <pc:spChg chg="mod">
          <ac:chgData name="Giulia Mescolini" userId="ad28c4a52f214314" providerId="LiveId" clId="{4ACDA033-4714-4518-91D9-FEF908C4FCE5}" dt="2021-05-26T14:47:34.775" v="1403" actId="1076"/>
          <ac:spMkLst>
            <pc:docMk/>
            <pc:sldMk cId="2240058332" sldId="266"/>
            <ac:spMk id="6" creationId="{C3F95816-FA60-414D-A338-D5F10B1F9CE8}"/>
          </ac:spMkLst>
        </pc:spChg>
        <pc:spChg chg="mod">
          <ac:chgData name="Giulia Mescolini" userId="ad28c4a52f214314" providerId="LiveId" clId="{4ACDA033-4714-4518-91D9-FEF908C4FCE5}" dt="2021-05-23T10:57:07.998" v="33" actId="1076"/>
          <ac:spMkLst>
            <pc:docMk/>
            <pc:sldMk cId="2240058332" sldId="266"/>
            <ac:spMk id="12" creationId="{4ED8DA9B-D30C-41D6-99D0-A1B3F1DFEA9A}"/>
          </ac:spMkLst>
        </pc:spChg>
      </pc:sldChg>
      <pc:sldChg chg="addSp delSp modSp add mod">
        <pc:chgData name="Giulia Mescolini" userId="ad28c4a52f214314" providerId="LiveId" clId="{4ACDA033-4714-4518-91D9-FEF908C4FCE5}" dt="2021-05-23T13:51:41.354" v="424" actId="14100"/>
        <pc:sldMkLst>
          <pc:docMk/>
          <pc:sldMk cId="3711775756" sldId="267"/>
        </pc:sldMkLst>
        <pc:spChg chg="mod">
          <ac:chgData name="Giulia Mescolini" userId="ad28c4a52f214314" providerId="LiveId" clId="{4ACDA033-4714-4518-91D9-FEF908C4FCE5}" dt="2021-05-23T13:47:04.767" v="326" actId="20577"/>
          <ac:spMkLst>
            <pc:docMk/>
            <pc:sldMk cId="3711775756" sldId="267"/>
            <ac:spMk id="9" creationId="{3469FEBC-BD6A-4C16-B17F-E7EA333B77CD}"/>
          </ac:spMkLst>
        </pc:spChg>
        <pc:spChg chg="add mod">
          <ac:chgData name="Giulia Mescolini" userId="ad28c4a52f214314" providerId="LiveId" clId="{4ACDA033-4714-4518-91D9-FEF908C4FCE5}" dt="2021-05-23T13:51:41.354" v="424" actId="14100"/>
          <ac:spMkLst>
            <pc:docMk/>
            <pc:sldMk cId="3711775756" sldId="267"/>
            <ac:spMk id="12" creationId="{411820E4-D8E6-4E83-8D9A-7A92FF4208BC}"/>
          </ac:spMkLst>
        </pc:spChg>
        <pc:spChg chg="add mod">
          <ac:chgData name="Giulia Mescolini" userId="ad28c4a52f214314" providerId="LiveId" clId="{4ACDA033-4714-4518-91D9-FEF908C4FCE5}" dt="2021-05-23T13:50:55.157" v="419" actId="113"/>
          <ac:spMkLst>
            <pc:docMk/>
            <pc:sldMk cId="3711775756" sldId="267"/>
            <ac:spMk id="17" creationId="{201E436F-1FEC-40A7-9943-5E88A06B5466}"/>
          </ac:spMkLst>
        </pc:spChg>
        <pc:spChg chg="del">
          <ac:chgData name="Giulia Mescolini" userId="ad28c4a52f214314" providerId="LiveId" clId="{4ACDA033-4714-4518-91D9-FEF908C4FCE5}" dt="2021-05-23T13:47:23.162" v="330" actId="21"/>
          <ac:spMkLst>
            <pc:docMk/>
            <pc:sldMk cId="3711775756" sldId="267"/>
            <ac:spMk id="24" creationId="{60DEF52B-A543-4274-8D43-9722F89B7FC0}"/>
          </ac:spMkLst>
        </pc:spChg>
        <pc:picChg chg="mod">
          <ac:chgData name="Giulia Mescolini" userId="ad28c4a52f214314" providerId="LiveId" clId="{4ACDA033-4714-4518-91D9-FEF908C4FCE5}" dt="2021-05-23T13:47:11.497" v="328" actId="1076"/>
          <ac:picMkLst>
            <pc:docMk/>
            <pc:sldMk cId="3711775756" sldId="267"/>
            <ac:picMk id="4" creationId="{296398D0-1F32-47B2-A0F8-988F9CFDEABE}"/>
          </ac:picMkLst>
        </pc:picChg>
        <pc:picChg chg="del mod ord">
          <ac:chgData name="Giulia Mescolini" userId="ad28c4a52f214314" providerId="LiveId" clId="{4ACDA033-4714-4518-91D9-FEF908C4FCE5}" dt="2021-05-23T13:45:47.021" v="296" actId="478"/>
          <ac:picMkLst>
            <pc:docMk/>
            <pc:sldMk cId="3711775756" sldId="267"/>
            <ac:picMk id="6" creationId="{A8E5ABF5-DA3D-49E4-B4A1-0B73B032CFB5}"/>
          </ac:picMkLst>
        </pc:picChg>
        <pc:picChg chg="del mod ord">
          <ac:chgData name="Giulia Mescolini" userId="ad28c4a52f214314" providerId="LiveId" clId="{4ACDA033-4714-4518-91D9-FEF908C4FCE5}" dt="2021-05-23T13:45:57.386" v="312" actId="478"/>
          <ac:picMkLst>
            <pc:docMk/>
            <pc:sldMk cId="3711775756" sldId="267"/>
            <ac:picMk id="8" creationId="{75F7A665-9F0A-4214-AAB6-F6C0C2C51C32}"/>
          </ac:picMkLst>
        </pc:picChg>
        <pc:picChg chg="mod ord">
          <ac:chgData name="Giulia Mescolini" userId="ad28c4a52f214314" providerId="LiveId" clId="{4ACDA033-4714-4518-91D9-FEF908C4FCE5}" dt="2021-05-23T13:47:09.055" v="327" actId="1076"/>
          <ac:picMkLst>
            <pc:docMk/>
            <pc:sldMk cId="3711775756" sldId="267"/>
            <ac:picMk id="11" creationId="{50977468-FEE3-4A6A-BB84-50D6E65164E8}"/>
          </ac:picMkLst>
        </pc:picChg>
        <pc:picChg chg="del mod">
          <ac:chgData name="Giulia Mescolini" userId="ad28c4a52f214314" providerId="LiveId" clId="{4ACDA033-4714-4518-91D9-FEF908C4FCE5}" dt="2021-05-23T13:45:28.038" v="279" actId="478"/>
          <ac:picMkLst>
            <pc:docMk/>
            <pc:sldMk cId="3711775756" sldId="267"/>
            <ac:picMk id="20" creationId="{3520BEE0-B62C-4854-B2E7-C09C9FCA341C}"/>
          </ac:picMkLst>
        </pc:picChg>
        <pc:picChg chg="del">
          <ac:chgData name="Giulia Mescolini" userId="ad28c4a52f214314" providerId="LiveId" clId="{4ACDA033-4714-4518-91D9-FEF908C4FCE5}" dt="2021-05-23T13:47:27.488" v="332" actId="478"/>
          <ac:picMkLst>
            <pc:docMk/>
            <pc:sldMk cId="3711775756" sldId="267"/>
            <ac:picMk id="22" creationId="{68ADE014-6D2A-43FA-9DB7-7AF1B8D33589}"/>
          </ac:picMkLst>
        </pc:picChg>
      </pc:sldChg>
      <pc:sldChg chg="addSp delSp modSp new mod modTransition setBg setClrOvrMap">
        <pc:chgData name="Giulia Mescolini" userId="ad28c4a52f214314" providerId="LiveId" clId="{4ACDA033-4714-4518-91D9-FEF908C4FCE5}" dt="2021-05-24T10:59:11.894" v="858" actId="1076"/>
        <pc:sldMkLst>
          <pc:docMk/>
          <pc:sldMk cId="2451767466" sldId="268"/>
        </pc:sldMkLst>
        <pc:spChg chg="mod">
          <ac:chgData name="Giulia Mescolini" userId="ad28c4a52f214314" providerId="LiveId" clId="{4ACDA033-4714-4518-91D9-FEF908C4FCE5}" dt="2021-05-24T10:59:11.894" v="858" actId="1076"/>
          <ac:spMkLst>
            <pc:docMk/>
            <pc:sldMk cId="2451767466" sldId="268"/>
            <ac:spMk id="2" creationId="{6F2EA3AA-C6C0-4037-ADF9-6DA125F553A2}"/>
          </ac:spMkLst>
        </pc:spChg>
        <pc:spChg chg="mod ord">
          <ac:chgData name="Giulia Mescolini" userId="ad28c4a52f214314" providerId="LiveId" clId="{4ACDA033-4714-4518-91D9-FEF908C4FCE5}" dt="2021-05-23T14:13:48.261" v="680" actId="27636"/>
          <ac:spMkLst>
            <pc:docMk/>
            <pc:sldMk cId="2451767466" sldId="268"/>
            <ac:spMk id="3" creationId="{D119AFAF-9F31-4BCB-90DE-74BDB3385087}"/>
          </ac:spMkLst>
        </pc:spChg>
        <pc:spChg chg="add del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9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13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1:54.914" v="636" actId="26606"/>
          <ac:spMkLst>
            <pc:docMk/>
            <pc:sldMk cId="2451767466" sldId="268"/>
            <ac:spMk id="18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1:54.914" v="636" actId="26606"/>
          <ac:spMkLst>
            <pc:docMk/>
            <pc:sldMk cId="2451767466" sldId="268"/>
            <ac:spMk id="22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00.323" v="638" actId="26606"/>
          <ac:spMkLst>
            <pc:docMk/>
            <pc:sldMk cId="2451767466" sldId="268"/>
            <ac:spMk id="24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00.323" v="638" actId="26606"/>
          <ac:spMkLst>
            <pc:docMk/>
            <pc:sldMk cId="2451767466" sldId="268"/>
            <ac:spMk id="26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04.418" v="640" actId="26606"/>
          <ac:spMkLst>
            <pc:docMk/>
            <pc:sldMk cId="2451767466" sldId="268"/>
            <ac:spMk id="28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04.418" v="640" actId="26606"/>
          <ac:spMkLst>
            <pc:docMk/>
            <pc:sldMk cId="2451767466" sldId="268"/>
            <ac:spMk id="30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2" creationId="{10C9A191-62EE-4A86-8FF9-6794BC3C58A7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3" creationId="{6222F81D-28CB-42CB-9961-602C33F65295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5" creationId="{4E75910E-4112-4447-8981-4CA7ACEF94BA}"/>
          </ac:spMkLst>
        </pc:spChg>
        <pc:spChg chg="add del">
          <ac:chgData name="Giulia Mescolini" userId="ad28c4a52f214314" providerId="LiveId" clId="{4ACDA033-4714-4518-91D9-FEF908C4FCE5}" dt="2021-05-23T14:12:17.767" v="644" actId="26606"/>
          <ac:spMkLst>
            <pc:docMk/>
            <pc:sldMk cId="2451767466" sldId="268"/>
            <ac:spMk id="37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17.767" v="644" actId="26606"/>
          <ac:spMkLst>
            <pc:docMk/>
            <pc:sldMk cId="2451767466" sldId="268"/>
            <ac:spMk id="39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21.142" v="646" actId="26606"/>
          <ac:spMkLst>
            <pc:docMk/>
            <pc:sldMk cId="2451767466" sldId="268"/>
            <ac:spMk id="41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1.142" v="646" actId="26606"/>
          <ac:spMkLst>
            <pc:docMk/>
            <pc:sldMk cId="2451767466" sldId="268"/>
            <ac:spMk id="43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23.827" v="648" actId="26606"/>
          <ac:spMkLst>
            <pc:docMk/>
            <pc:sldMk cId="2451767466" sldId="268"/>
            <ac:spMk id="45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3.827" v="648" actId="26606"/>
          <ac:spMkLst>
            <pc:docMk/>
            <pc:sldMk cId="2451767466" sldId="268"/>
            <ac:spMk id="47" creationId="{A101E513-AF74-4E9D-A31F-99664250722D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49" creationId="{10C9A191-62EE-4A86-8FF9-6794BC3C58A7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50" creationId="{6222F81D-28CB-42CB-9961-602C33F65295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52" creationId="{4E75910E-4112-4447-8981-4CA7ACEF94BA}"/>
          </ac:spMkLst>
        </pc:spChg>
        <pc:picChg chg="add del mod">
          <ac:chgData name="Giulia Mescolini" userId="ad28c4a52f214314" providerId="LiveId" clId="{4ACDA033-4714-4518-91D9-FEF908C4FCE5}" dt="2021-05-23T14:11:39.996" v="630" actId="478"/>
          <ac:picMkLst>
            <pc:docMk/>
            <pc:sldMk cId="2451767466" sldId="268"/>
            <ac:picMk id="4" creationId="{D2F845D0-C2A9-4D53-BFE2-563E03774FD6}"/>
          </ac:picMkLst>
        </pc:picChg>
        <pc:picChg chg="add mod ord">
          <ac:chgData name="Giulia Mescolini" userId="ad28c4a52f214314" providerId="LiveId" clId="{4ACDA033-4714-4518-91D9-FEF908C4FCE5}" dt="2021-05-24T10:59:08.539" v="857" actId="1076"/>
          <ac:picMkLst>
            <pc:docMk/>
            <pc:sldMk cId="2451767466" sldId="268"/>
            <ac:picMk id="6" creationId="{FD21D374-7955-4B13-A630-D8CDA91DCFE2}"/>
          </ac:picMkLst>
        </pc:picChg>
        <pc:cxnChg chg="add del">
          <ac:chgData name="Giulia Mescolini" userId="ad28c4a52f214314" providerId="LiveId" clId="{4ACDA033-4714-4518-91D9-FEF908C4FCE5}" dt="2021-05-23T14:12:23.843" v="649" actId="26606"/>
          <ac:cxnSpMkLst>
            <pc:docMk/>
            <pc:sldMk cId="2451767466" sldId="268"/>
            <ac:cxnSpMk id="11" creationId="{4D5E13B1-3A31-47C7-8474-7A3DE600680D}"/>
          </ac:cxnSpMkLst>
        </pc:cxnChg>
        <pc:cxnChg chg="add del">
          <ac:chgData name="Giulia Mescolini" userId="ad28c4a52f214314" providerId="LiveId" clId="{4ACDA033-4714-4518-91D9-FEF908C4FCE5}" dt="2021-05-23T14:11:54.914" v="636" actId="26606"/>
          <ac:cxnSpMkLst>
            <pc:docMk/>
            <pc:sldMk cId="2451767466" sldId="268"/>
            <ac:cxnSpMk id="20" creationId="{C1FC086D-39EC-448D-97E7-FF232355AE19}"/>
          </ac:cxnSpMkLst>
        </pc:cxnChg>
        <pc:cxnChg chg="add del">
          <ac:chgData name="Giulia Mescolini" userId="ad28c4a52f214314" providerId="LiveId" clId="{4ACDA033-4714-4518-91D9-FEF908C4FCE5}" dt="2021-05-23T14:12:00.323" v="638" actId="26606"/>
          <ac:cxnSpMkLst>
            <pc:docMk/>
            <pc:sldMk cId="2451767466" sldId="268"/>
            <ac:cxnSpMk id="25" creationId="{33862825-C012-4895-A17E-F3D1F62D89DD}"/>
          </ac:cxnSpMkLst>
        </pc:cxnChg>
        <pc:cxnChg chg="add del">
          <ac:chgData name="Giulia Mescolini" userId="ad28c4a52f214314" providerId="LiveId" clId="{4ACDA033-4714-4518-91D9-FEF908C4FCE5}" dt="2021-05-23T14:12:04.418" v="640" actId="26606"/>
          <ac:cxnSpMkLst>
            <pc:docMk/>
            <pc:sldMk cId="2451767466" sldId="268"/>
            <ac:cxnSpMk id="29" creationId="{DF96FA98-52E5-4AA7-98B9-BE6200CF014D}"/>
          </ac:cxnSpMkLst>
        </pc:cxnChg>
        <pc:cxnChg chg="add del">
          <ac:chgData name="Giulia Mescolini" userId="ad28c4a52f214314" providerId="LiveId" clId="{4ACDA033-4714-4518-91D9-FEF908C4FCE5}" dt="2021-05-23T14:12:12.838" v="642" actId="26606"/>
          <ac:cxnSpMkLst>
            <pc:docMk/>
            <pc:sldMk cId="2451767466" sldId="268"/>
            <ac:cxnSpMk id="34" creationId="{081E1E49-F752-49CA-BFF6-1303B0A8AA03}"/>
          </ac:cxnSpMkLst>
        </pc:cxnChg>
        <pc:cxnChg chg="add del">
          <ac:chgData name="Giulia Mescolini" userId="ad28c4a52f214314" providerId="LiveId" clId="{4ACDA033-4714-4518-91D9-FEF908C4FCE5}" dt="2021-05-23T14:12:17.767" v="644" actId="26606"/>
          <ac:cxnSpMkLst>
            <pc:docMk/>
            <pc:sldMk cId="2451767466" sldId="268"/>
            <ac:cxnSpMk id="38" creationId="{AEF97C72-3F89-4F0A-9629-01818B389CF0}"/>
          </ac:cxnSpMkLst>
        </pc:cxnChg>
        <pc:cxnChg chg="add del">
          <ac:chgData name="Giulia Mescolini" userId="ad28c4a52f214314" providerId="LiveId" clId="{4ACDA033-4714-4518-91D9-FEF908C4FCE5}" dt="2021-05-23T14:12:21.142" v="646" actId="26606"/>
          <ac:cxnSpMkLst>
            <pc:docMk/>
            <pc:sldMk cId="2451767466" sldId="268"/>
            <ac:cxnSpMk id="42" creationId="{4D5E13B1-3A31-47C7-8474-7A3DE600680D}"/>
          </ac:cxnSpMkLst>
        </pc:cxnChg>
        <pc:cxnChg chg="add del">
          <ac:chgData name="Giulia Mescolini" userId="ad28c4a52f214314" providerId="LiveId" clId="{4ACDA033-4714-4518-91D9-FEF908C4FCE5}" dt="2021-05-23T14:12:23.827" v="648" actId="26606"/>
          <ac:cxnSpMkLst>
            <pc:docMk/>
            <pc:sldMk cId="2451767466" sldId="268"/>
            <ac:cxnSpMk id="46" creationId="{DF96FA98-52E5-4AA7-98B9-BE6200CF014D}"/>
          </ac:cxnSpMkLst>
        </pc:cxnChg>
        <pc:cxnChg chg="add">
          <ac:chgData name="Giulia Mescolini" userId="ad28c4a52f214314" providerId="LiveId" clId="{4ACDA033-4714-4518-91D9-FEF908C4FCE5}" dt="2021-05-23T14:12:23.843" v="649" actId="26606"/>
          <ac:cxnSpMkLst>
            <pc:docMk/>
            <pc:sldMk cId="2451767466" sldId="268"/>
            <ac:cxnSpMk id="51" creationId="{081E1E49-F752-49CA-BFF6-1303B0A8AA03}"/>
          </ac:cxnSpMkLst>
        </pc:cxnChg>
      </pc:sldChg>
      <pc:sldChg chg="addSp modSp add mod modTransition">
        <pc:chgData name="Giulia Mescolini" userId="ad28c4a52f214314" providerId="LiveId" clId="{4ACDA033-4714-4518-91D9-FEF908C4FCE5}" dt="2021-05-27T11:35:42.859" v="1428" actId="1076"/>
        <pc:sldMkLst>
          <pc:docMk/>
          <pc:sldMk cId="2547497683" sldId="269"/>
        </pc:sldMkLst>
        <pc:picChg chg="add mod">
          <ac:chgData name="Giulia Mescolini" userId="ad28c4a52f214314" providerId="LiveId" clId="{4ACDA033-4714-4518-91D9-FEF908C4FCE5}" dt="2021-05-27T11:34:28.374" v="1421" actId="1076"/>
          <ac:picMkLst>
            <pc:docMk/>
            <pc:sldMk cId="2547497683" sldId="269"/>
            <ac:picMk id="5" creationId="{DA09294D-5D4F-404D-A907-6BC6B2C17332}"/>
          </ac:picMkLst>
        </pc:picChg>
        <pc:picChg chg="add mod">
          <ac:chgData name="Giulia Mescolini" userId="ad28c4a52f214314" providerId="LiveId" clId="{4ACDA033-4714-4518-91D9-FEF908C4FCE5}" dt="2021-05-27T11:35:41.265" v="1427" actId="1076"/>
          <ac:picMkLst>
            <pc:docMk/>
            <pc:sldMk cId="2547497683" sldId="269"/>
            <ac:picMk id="10" creationId="{29F00D41-6674-4013-8468-F6847CB40FF6}"/>
          </ac:picMkLst>
        </pc:picChg>
        <pc:picChg chg="add mod">
          <ac:chgData name="Giulia Mescolini" userId="ad28c4a52f214314" providerId="LiveId" clId="{4ACDA033-4714-4518-91D9-FEF908C4FCE5}" dt="2021-05-27T11:35:42.859" v="1428" actId="1076"/>
          <ac:picMkLst>
            <pc:docMk/>
            <pc:sldMk cId="2547497683" sldId="269"/>
            <ac:picMk id="13" creationId="{C1D47E63-AE8D-4AEF-9B4F-B6FC0ADD57A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26CA2D-9C78-41E3-9583-62138D392733}" type="doc">
      <dgm:prSet loTypeId="urn:microsoft.com/office/officeart/2018/2/layout/IconVerticalSolidList" loCatId="icon" qsTypeId="urn:microsoft.com/office/officeart/2005/8/quickstyle/3d1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72D26D-8EEA-4A46-86B6-97F5BB53219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In the </a:t>
          </a:r>
          <a:r>
            <a:rPr lang="it-IT" dirty="0" err="1"/>
            <a:t>Fluid</a:t>
          </a:r>
          <a:r>
            <a:rPr lang="it-IT" dirty="0"/>
            <a:t> Dynamics framework </a:t>
          </a:r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often</a:t>
          </a:r>
          <a:r>
            <a:rPr lang="it-IT" dirty="0"/>
            <a:t> </a:t>
          </a:r>
          <a:r>
            <a:rPr lang="it-IT" dirty="0" err="1"/>
            <a:t>meet</a:t>
          </a:r>
          <a:r>
            <a:rPr lang="it-IT" dirty="0"/>
            <a:t> </a:t>
          </a:r>
          <a:r>
            <a:rPr lang="it-IT" dirty="0" err="1"/>
            <a:t>problems</a:t>
          </a:r>
          <a:r>
            <a:rPr lang="it-IT" dirty="0"/>
            <a:t> </a:t>
          </a:r>
          <a:r>
            <a:rPr lang="it-IT" dirty="0" err="1"/>
            <a:t>involving</a:t>
          </a:r>
          <a:r>
            <a:rPr lang="it-IT" dirty="0"/>
            <a:t> </a:t>
          </a:r>
          <a:r>
            <a:rPr lang="it-IT" b="1" dirty="0" err="1"/>
            <a:t>PDEs</a:t>
          </a:r>
          <a:r>
            <a:rPr lang="it-IT" dirty="0"/>
            <a:t> </a:t>
          </a:r>
          <a:r>
            <a:rPr lang="it-IT" dirty="0" err="1"/>
            <a:t>which</a:t>
          </a:r>
          <a:r>
            <a:rPr lang="it-IT" dirty="0"/>
            <a:t> </a:t>
          </a:r>
          <a:r>
            <a:rPr lang="it-IT" dirty="0" err="1"/>
            <a:t>cannot</a:t>
          </a:r>
          <a:r>
            <a:rPr lang="it-IT" dirty="0"/>
            <a:t> be </a:t>
          </a:r>
          <a:r>
            <a:rPr lang="it-IT" dirty="0" err="1"/>
            <a:t>solved</a:t>
          </a:r>
          <a:r>
            <a:rPr lang="it-IT" dirty="0"/>
            <a:t> </a:t>
          </a:r>
          <a:r>
            <a:rPr lang="it-IT" dirty="0" err="1"/>
            <a:t>analitically</a:t>
          </a:r>
          <a:r>
            <a:rPr lang="it-IT" dirty="0"/>
            <a:t>.</a:t>
          </a:r>
          <a:endParaRPr lang="en-US" dirty="0"/>
        </a:p>
      </dgm:t>
    </dgm:pt>
    <dgm:pt modelId="{CB3FCED1-9417-42D0-98BA-C2EF5561E0D9}" type="parTrans" cxnId="{E738501E-8183-46BA-93C0-0C6F48C19C08}">
      <dgm:prSet/>
      <dgm:spPr/>
      <dgm:t>
        <a:bodyPr/>
        <a:lstStyle/>
        <a:p>
          <a:endParaRPr lang="en-US"/>
        </a:p>
      </dgm:t>
    </dgm:pt>
    <dgm:pt modelId="{91D8F819-AC52-4A36-9953-FF6817971154}" type="sibTrans" cxnId="{E738501E-8183-46BA-93C0-0C6F48C19C08}">
      <dgm:prSet/>
      <dgm:spPr/>
      <dgm:t>
        <a:bodyPr/>
        <a:lstStyle/>
        <a:p>
          <a:endParaRPr lang="en-US"/>
        </a:p>
      </dgm:t>
    </dgm:pt>
    <dgm:pt modelId="{A21CB1BA-6A41-4C7F-8689-F35992AB02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fact, in this field many applications require to reconstruct </a:t>
          </a:r>
          <a:r>
            <a:rPr lang="en-US" b="1" dirty="0"/>
            <a:t>numerically</a:t>
          </a:r>
          <a:r>
            <a:rPr lang="en-US" dirty="0"/>
            <a:t> the behavior of </a:t>
          </a:r>
          <a:r>
            <a:rPr lang="en-US" b="1" dirty="0"/>
            <a:t>pressure</a:t>
          </a:r>
          <a:r>
            <a:rPr lang="en-US" dirty="0"/>
            <a:t> and </a:t>
          </a:r>
          <a:r>
            <a:rPr lang="en-US" b="1" dirty="0"/>
            <a:t>velocity</a:t>
          </a:r>
          <a:r>
            <a:rPr lang="en-US" dirty="0"/>
            <a:t>, starting from partial measures.</a:t>
          </a:r>
        </a:p>
      </dgm:t>
    </dgm:pt>
    <dgm:pt modelId="{193B8C41-34A9-4906-8F0F-5B7DCF4AB9E1}" type="parTrans" cxnId="{880F46C8-FE47-4593-A456-901E2D8C261A}">
      <dgm:prSet/>
      <dgm:spPr/>
      <dgm:t>
        <a:bodyPr/>
        <a:lstStyle/>
        <a:p>
          <a:endParaRPr lang="en-US"/>
        </a:p>
      </dgm:t>
    </dgm:pt>
    <dgm:pt modelId="{934E6493-89B2-434F-9E6A-E68A6A2B2865}" type="sibTrans" cxnId="{880F46C8-FE47-4593-A456-901E2D8C261A}">
      <dgm:prSet/>
      <dgm:spPr/>
      <dgm:t>
        <a:bodyPr/>
        <a:lstStyle/>
        <a:p>
          <a:endParaRPr lang="en-US"/>
        </a:p>
      </dgm:t>
    </dgm:pt>
    <dgm:pt modelId="{EBEDD1AA-243C-40C1-8E09-4CFEFE92FE7E}" type="pres">
      <dgm:prSet presAssocID="{F526CA2D-9C78-41E3-9583-62138D392733}" presName="root" presStyleCnt="0">
        <dgm:presLayoutVars>
          <dgm:dir/>
          <dgm:resizeHandles val="exact"/>
        </dgm:presLayoutVars>
      </dgm:prSet>
      <dgm:spPr/>
    </dgm:pt>
    <dgm:pt modelId="{438FD889-E410-43A6-A331-C39A69A6A788}" type="pres">
      <dgm:prSet presAssocID="{6172D26D-8EEA-4A46-86B6-97F5BB532197}" presName="compNode" presStyleCnt="0"/>
      <dgm:spPr/>
    </dgm:pt>
    <dgm:pt modelId="{215A0B97-DA17-4020-8A3E-C1F5AEF81359}" type="pres">
      <dgm:prSet presAssocID="{6172D26D-8EEA-4A46-86B6-97F5BB532197}" presName="bgRect" presStyleLbl="bgShp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flat" dir="t"/>
        </a:scene3d>
        <a:sp3d z="-190500" extrusionH="12700" prstMaterial="plastic"/>
      </dgm:spPr>
    </dgm:pt>
    <dgm:pt modelId="{B7CF9449-462D-4C2B-B833-6ED291C5D1BF}" type="pres">
      <dgm:prSet presAssocID="{6172D26D-8EEA-4A46-86B6-97F5BB532197}" presName="iconRect" presStyleLbl="node1" presStyleIdx="0" presStyleCnt="2" custScaleX="144159" custScaleY="1320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luto contorno"/>
        </a:ext>
      </dgm:extLst>
    </dgm:pt>
    <dgm:pt modelId="{8F333887-F627-45B1-825A-A1A732BAB3B3}" type="pres">
      <dgm:prSet presAssocID="{6172D26D-8EEA-4A46-86B6-97F5BB532197}" presName="spaceRect" presStyleCnt="0"/>
      <dgm:spPr/>
    </dgm:pt>
    <dgm:pt modelId="{1613A604-5854-421D-8F4D-CA3CCEA90F56}" type="pres">
      <dgm:prSet presAssocID="{6172D26D-8EEA-4A46-86B6-97F5BB532197}" presName="parTx" presStyleLbl="revTx" presStyleIdx="0" presStyleCnt="2" custLinFactNeighborX="-5723">
        <dgm:presLayoutVars>
          <dgm:chMax val="0"/>
          <dgm:chPref val="0"/>
        </dgm:presLayoutVars>
      </dgm:prSet>
      <dgm:spPr/>
    </dgm:pt>
    <dgm:pt modelId="{3F5B5F31-D2F9-4A90-9B17-989014652AE5}" type="pres">
      <dgm:prSet presAssocID="{91D8F819-AC52-4A36-9953-FF6817971154}" presName="sibTrans" presStyleCnt="0"/>
      <dgm:spPr/>
    </dgm:pt>
    <dgm:pt modelId="{40A3D879-8DB0-4BDE-995E-41C527A5FD37}" type="pres">
      <dgm:prSet presAssocID="{A21CB1BA-6A41-4C7F-8689-F35992AB02A1}" presName="compNode" presStyleCnt="0"/>
      <dgm:spPr/>
    </dgm:pt>
    <dgm:pt modelId="{ACF4FC75-E19F-4B78-8D8D-172F26D40180}" type="pres">
      <dgm:prSet presAssocID="{A21CB1BA-6A41-4C7F-8689-F35992AB02A1}" presName="bgRect" presStyleLbl="bgShp" presStyleIdx="1" presStyleCnt="2" custLinFactNeighborY="163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</a:gradFill>
        <a:scene3d>
          <a:camera prst="orthographicFront"/>
          <a:lightRig rig="flat" dir="t"/>
        </a:scene3d>
        <a:sp3d z="-190500" extrusionH="12700" prstMaterial="plastic"/>
      </dgm:spPr>
    </dgm:pt>
    <dgm:pt modelId="{6C89B2C1-9AB4-4204-99FC-8DE63DEBD4B7}" type="pres">
      <dgm:prSet presAssocID="{A21CB1BA-6A41-4C7F-8689-F35992AB02A1}" presName="iconRect" presStyleLbl="node1" presStyleIdx="1" presStyleCnt="2" custScaleX="143488" custScaleY="155263" custLinFactNeighborX="-11128" custLinFactNeighborY="-28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C8F6D280-4826-4F7C-AA39-B544E6DE0124}" type="pres">
      <dgm:prSet presAssocID="{A21CB1BA-6A41-4C7F-8689-F35992AB02A1}" presName="spaceRect" presStyleCnt="0"/>
      <dgm:spPr/>
    </dgm:pt>
    <dgm:pt modelId="{E78FEAB2-11CD-47D1-880C-63CDE1DC4170}" type="pres">
      <dgm:prSet presAssocID="{A21CB1BA-6A41-4C7F-8689-F35992AB02A1}" presName="parTx" presStyleLbl="revTx" presStyleIdx="1" presStyleCnt="2" custScaleX="103552" custLinFactNeighborX="-2245" custLinFactNeighborY="1687">
        <dgm:presLayoutVars>
          <dgm:chMax val="0"/>
          <dgm:chPref val="0"/>
        </dgm:presLayoutVars>
      </dgm:prSet>
      <dgm:spPr/>
    </dgm:pt>
  </dgm:ptLst>
  <dgm:cxnLst>
    <dgm:cxn modelId="{72E39018-7C5E-4382-A8E2-7CC9C5BEC643}" type="presOf" srcId="{F526CA2D-9C78-41E3-9583-62138D392733}" destId="{EBEDD1AA-243C-40C1-8E09-4CFEFE92FE7E}" srcOrd="0" destOrd="0" presId="urn:microsoft.com/office/officeart/2018/2/layout/IconVerticalSolidList"/>
    <dgm:cxn modelId="{E738501E-8183-46BA-93C0-0C6F48C19C08}" srcId="{F526CA2D-9C78-41E3-9583-62138D392733}" destId="{6172D26D-8EEA-4A46-86B6-97F5BB532197}" srcOrd="0" destOrd="0" parTransId="{CB3FCED1-9417-42D0-98BA-C2EF5561E0D9}" sibTransId="{91D8F819-AC52-4A36-9953-FF6817971154}"/>
    <dgm:cxn modelId="{9B8D0220-BBA6-4789-8589-1CCCBBE531E9}" type="presOf" srcId="{6172D26D-8EEA-4A46-86B6-97F5BB532197}" destId="{1613A604-5854-421D-8F4D-CA3CCEA90F56}" srcOrd="0" destOrd="0" presId="urn:microsoft.com/office/officeart/2018/2/layout/IconVerticalSolidList"/>
    <dgm:cxn modelId="{D7FB4229-99D5-4F37-9115-E919394B04DA}" type="presOf" srcId="{A21CB1BA-6A41-4C7F-8689-F35992AB02A1}" destId="{E78FEAB2-11CD-47D1-880C-63CDE1DC4170}" srcOrd="0" destOrd="0" presId="urn:microsoft.com/office/officeart/2018/2/layout/IconVerticalSolidList"/>
    <dgm:cxn modelId="{880F46C8-FE47-4593-A456-901E2D8C261A}" srcId="{F526CA2D-9C78-41E3-9583-62138D392733}" destId="{A21CB1BA-6A41-4C7F-8689-F35992AB02A1}" srcOrd="1" destOrd="0" parTransId="{193B8C41-34A9-4906-8F0F-5B7DCF4AB9E1}" sibTransId="{934E6493-89B2-434F-9E6A-E68A6A2B2865}"/>
    <dgm:cxn modelId="{2D1E3197-316A-4321-92B4-CDDA8686A39B}" type="presParOf" srcId="{EBEDD1AA-243C-40C1-8E09-4CFEFE92FE7E}" destId="{438FD889-E410-43A6-A331-C39A69A6A788}" srcOrd="0" destOrd="0" presId="urn:microsoft.com/office/officeart/2018/2/layout/IconVerticalSolidList"/>
    <dgm:cxn modelId="{B16C299E-F1C8-4D63-B259-7025DEED58F1}" type="presParOf" srcId="{438FD889-E410-43A6-A331-C39A69A6A788}" destId="{215A0B97-DA17-4020-8A3E-C1F5AEF81359}" srcOrd="0" destOrd="0" presId="urn:microsoft.com/office/officeart/2018/2/layout/IconVerticalSolidList"/>
    <dgm:cxn modelId="{AB12F080-A084-42FA-A0B2-B27DE58D7F17}" type="presParOf" srcId="{438FD889-E410-43A6-A331-C39A69A6A788}" destId="{B7CF9449-462D-4C2B-B833-6ED291C5D1BF}" srcOrd="1" destOrd="0" presId="urn:microsoft.com/office/officeart/2018/2/layout/IconVerticalSolidList"/>
    <dgm:cxn modelId="{8A63CD0F-EE5E-4528-BEB8-0A71D0C7E859}" type="presParOf" srcId="{438FD889-E410-43A6-A331-C39A69A6A788}" destId="{8F333887-F627-45B1-825A-A1A732BAB3B3}" srcOrd="2" destOrd="0" presId="urn:microsoft.com/office/officeart/2018/2/layout/IconVerticalSolidList"/>
    <dgm:cxn modelId="{51C95D86-C177-4489-9A0A-746D2A6BE067}" type="presParOf" srcId="{438FD889-E410-43A6-A331-C39A69A6A788}" destId="{1613A604-5854-421D-8F4D-CA3CCEA90F56}" srcOrd="3" destOrd="0" presId="urn:microsoft.com/office/officeart/2018/2/layout/IconVerticalSolidList"/>
    <dgm:cxn modelId="{A333478C-102D-4148-A395-46CA5F0F527F}" type="presParOf" srcId="{EBEDD1AA-243C-40C1-8E09-4CFEFE92FE7E}" destId="{3F5B5F31-D2F9-4A90-9B17-989014652AE5}" srcOrd="1" destOrd="0" presId="urn:microsoft.com/office/officeart/2018/2/layout/IconVerticalSolidList"/>
    <dgm:cxn modelId="{C056679F-9CE7-47DD-AAF1-744761BDECA7}" type="presParOf" srcId="{EBEDD1AA-243C-40C1-8E09-4CFEFE92FE7E}" destId="{40A3D879-8DB0-4BDE-995E-41C527A5FD37}" srcOrd="2" destOrd="0" presId="urn:microsoft.com/office/officeart/2018/2/layout/IconVerticalSolidList"/>
    <dgm:cxn modelId="{4A368B63-57FA-461E-BD5A-26ACD1E29AAA}" type="presParOf" srcId="{40A3D879-8DB0-4BDE-995E-41C527A5FD37}" destId="{ACF4FC75-E19F-4B78-8D8D-172F26D40180}" srcOrd="0" destOrd="0" presId="urn:microsoft.com/office/officeart/2018/2/layout/IconVerticalSolidList"/>
    <dgm:cxn modelId="{A87115B7-5275-4DB9-A134-89B53BB78ACA}" type="presParOf" srcId="{40A3D879-8DB0-4BDE-995E-41C527A5FD37}" destId="{6C89B2C1-9AB4-4204-99FC-8DE63DEBD4B7}" srcOrd="1" destOrd="0" presId="urn:microsoft.com/office/officeart/2018/2/layout/IconVerticalSolidList"/>
    <dgm:cxn modelId="{EF6A4338-5BFB-4227-AE86-C24CDB310DC9}" type="presParOf" srcId="{40A3D879-8DB0-4BDE-995E-41C527A5FD37}" destId="{C8F6D280-4826-4F7C-AA39-B544E6DE0124}" srcOrd="2" destOrd="0" presId="urn:microsoft.com/office/officeart/2018/2/layout/IconVerticalSolidList"/>
    <dgm:cxn modelId="{B156855A-C7FA-45D5-86E0-0FA4EB280D44}" type="presParOf" srcId="{40A3D879-8DB0-4BDE-995E-41C527A5FD37}" destId="{E78FEAB2-11CD-47D1-880C-63CDE1DC41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A0B97-DA17-4020-8A3E-C1F5AEF81359}">
      <dsp:nvSpPr>
        <dsp:cNvPr id="0" name=""/>
        <dsp:cNvSpPr/>
      </dsp:nvSpPr>
      <dsp:spPr>
        <a:xfrm>
          <a:off x="-40274" y="906564"/>
          <a:ext cx="6659560" cy="1653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7CF9449-462D-4C2B-B833-6ED291C5D1BF}">
      <dsp:nvSpPr>
        <dsp:cNvPr id="0" name=""/>
        <dsp:cNvSpPr/>
      </dsp:nvSpPr>
      <dsp:spPr>
        <a:xfrm>
          <a:off x="259154" y="1132820"/>
          <a:ext cx="1311201" cy="1201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3A604-5854-421D-8F4D-CA3CCEA90F56}">
      <dsp:nvSpPr>
        <dsp:cNvPr id="0" name=""/>
        <dsp:cNvSpPr/>
      </dsp:nvSpPr>
      <dsp:spPr>
        <a:xfrm>
          <a:off x="1598185" y="906564"/>
          <a:ext cx="4745764" cy="1653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20" tIns="175020" rIns="175020" bIns="175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 the </a:t>
          </a:r>
          <a:r>
            <a:rPr lang="it-IT" sz="1900" kern="1200" dirty="0" err="1"/>
            <a:t>Fluid</a:t>
          </a:r>
          <a:r>
            <a:rPr lang="it-IT" sz="1900" kern="1200" dirty="0"/>
            <a:t> Dynamics framework </a:t>
          </a:r>
          <a:r>
            <a:rPr lang="it-IT" sz="1900" kern="1200" dirty="0" err="1"/>
            <a:t>we</a:t>
          </a:r>
          <a:r>
            <a:rPr lang="it-IT" sz="1900" kern="1200" dirty="0"/>
            <a:t> </a:t>
          </a:r>
          <a:r>
            <a:rPr lang="it-IT" sz="1900" kern="1200" dirty="0" err="1"/>
            <a:t>often</a:t>
          </a:r>
          <a:r>
            <a:rPr lang="it-IT" sz="1900" kern="1200" dirty="0"/>
            <a:t> </a:t>
          </a:r>
          <a:r>
            <a:rPr lang="it-IT" sz="1900" kern="1200" dirty="0" err="1"/>
            <a:t>meet</a:t>
          </a:r>
          <a:r>
            <a:rPr lang="it-IT" sz="1900" kern="1200" dirty="0"/>
            <a:t> </a:t>
          </a:r>
          <a:r>
            <a:rPr lang="it-IT" sz="1900" kern="1200" dirty="0" err="1"/>
            <a:t>problems</a:t>
          </a:r>
          <a:r>
            <a:rPr lang="it-IT" sz="1900" kern="1200" dirty="0"/>
            <a:t> </a:t>
          </a:r>
          <a:r>
            <a:rPr lang="it-IT" sz="1900" kern="1200" dirty="0" err="1"/>
            <a:t>involving</a:t>
          </a:r>
          <a:r>
            <a:rPr lang="it-IT" sz="1900" kern="1200" dirty="0"/>
            <a:t> </a:t>
          </a:r>
          <a:r>
            <a:rPr lang="it-IT" sz="1900" b="1" kern="1200" dirty="0" err="1"/>
            <a:t>PDEs</a:t>
          </a:r>
          <a:r>
            <a:rPr lang="it-IT" sz="1900" kern="1200" dirty="0"/>
            <a:t> </a:t>
          </a:r>
          <a:r>
            <a:rPr lang="it-IT" sz="1900" kern="1200" dirty="0" err="1"/>
            <a:t>which</a:t>
          </a:r>
          <a:r>
            <a:rPr lang="it-IT" sz="1900" kern="1200" dirty="0"/>
            <a:t> </a:t>
          </a:r>
          <a:r>
            <a:rPr lang="it-IT" sz="1900" kern="1200" dirty="0" err="1"/>
            <a:t>cannot</a:t>
          </a:r>
          <a:r>
            <a:rPr lang="it-IT" sz="1900" kern="1200" dirty="0"/>
            <a:t> be </a:t>
          </a:r>
          <a:r>
            <a:rPr lang="it-IT" sz="1900" kern="1200" dirty="0" err="1"/>
            <a:t>solved</a:t>
          </a:r>
          <a:r>
            <a:rPr lang="it-IT" sz="1900" kern="1200" dirty="0"/>
            <a:t> </a:t>
          </a:r>
          <a:r>
            <a:rPr lang="it-IT" sz="1900" kern="1200" dirty="0" err="1"/>
            <a:t>analitically</a:t>
          </a:r>
          <a:r>
            <a:rPr lang="it-IT" sz="1900" kern="1200" dirty="0"/>
            <a:t>.</a:t>
          </a:r>
          <a:endParaRPr lang="en-US" sz="1900" kern="1200" dirty="0"/>
        </a:p>
      </dsp:txBody>
      <dsp:txXfrm>
        <a:off x="1598185" y="906564"/>
        <a:ext cx="4745764" cy="1653731"/>
      </dsp:txXfrm>
    </dsp:sp>
    <dsp:sp modelId="{ACF4FC75-E19F-4B78-8D8D-172F26D40180}">
      <dsp:nvSpPr>
        <dsp:cNvPr id="0" name=""/>
        <dsp:cNvSpPr/>
      </dsp:nvSpPr>
      <dsp:spPr>
        <a:xfrm>
          <a:off x="-40274" y="3000717"/>
          <a:ext cx="6659560" cy="1653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C89B2C1-9AB4-4204-99FC-8DE63DEBD4B7}">
      <dsp:nvSpPr>
        <dsp:cNvPr id="0" name=""/>
        <dsp:cNvSpPr/>
      </dsp:nvSpPr>
      <dsp:spPr>
        <a:xfrm>
          <a:off x="160991" y="3068318"/>
          <a:ext cx="1305098" cy="14121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8FEAB2-11CD-47D1-880C-63CDE1DC4170}">
      <dsp:nvSpPr>
        <dsp:cNvPr id="0" name=""/>
        <dsp:cNvSpPr/>
      </dsp:nvSpPr>
      <dsp:spPr>
        <a:xfrm>
          <a:off x="1678958" y="3001626"/>
          <a:ext cx="4914333" cy="1653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20" tIns="175020" rIns="175020" bIns="175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fact, in this field many applications require to reconstruct </a:t>
          </a:r>
          <a:r>
            <a:rPr lang="en-US" sz="1900" b="1" kern="1200" dirty="0"/>
            <a:t>numerically</a:t>
          </a:r>
          <a:r>
            <a:rPr lang="en-US" sz="1900" kern="1200" dirty="0"/>
            <a:t> the behavior of </a:t>
          </a:r>
          <a:r>
            <a:rPr lang="en-US" sz="1900" b="1" kern="1200" dirty="0"/>
            <a:t>pressure</a:t>
          </a:r>
          <a:r>
            <a:rPr lang="en-US" sz="1900" kern="1200" dirty="0"/>
            <a:t> and </a:t>
          </a:r>
          <a:r>
            <a:rPr lang="en-US" sz="1900" b="1" kern="1200" dirty="0"/>
            <a:t>velocity</a:t>
          </a:r>
          <a:r>
            <a:rPr lang="en-US" sz="1900" kern="1200" dirty="0"/>
            <a:t>, starting from partial measures.</a:t>
          </a:r>
        </a:p>
      </dsp:txBody>
      <dsp:txXfrm>
        <a:off x="1678958" y="3001626"/>
        <a:ext cx="4914333" cy="1653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7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4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1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4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03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8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7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6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5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7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31A7B8DA-EF42-42E9-98CC-D6C0491DC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r="4674" b="-1"/>
          <a:stretch/>
        </p:blipFill>
        <p:spPr>
          <a:xfrm>
            <a:off x="2878513" y="10"/>
            <a:ext cx="9313486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725477B-1883-44B4-8E2D-6ED55EC46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979307" cy="3339390"/>
          </a:xfrm>
        </p:spPr>
        <p:txBody>
          <a:bodyPr anchor="ctr">
            <a:normAutofit/>
          </a:bodyPr>
          <a:lstStyle/>
          <a:p>
            <a:r>
              <a:rPr lang="it-IT" sz="5600" b="1" dirty="0" err="1"/>
              <a:t>Physics</a:t>
            </a:r>
            <a:r>
              <a:rPr lang="it-IT" sz="5600" b="1" dirty="0"/>
              <a:t> </a:t>
            </a:r>
            <a:r>
              <a:rPr lang="it-IT" sz="5600" b="1" dirty="0" err="1"/>
              <a:t>Informed</a:t>
            </a:r>
            <a:r>
              <a:rPr lang="it-IT" sz="5600" b="1" dirty="0"/>
              <a:t> </a:t>
            </a:r>
            <a:r>
              <a:rPr lang="it-IT" sz="5600" b="1" dirty="0" err="1"/>
              <a:t>Neural</a:t>
            </a:r>
            <a:r>
              <a:rPr lang="it-IT" sz="5600" b="1" dirty="0"/>
              <a:t> Networks for </a:t>
            </a:r>
            <a:r>
              <a:rPr lang="it-IT" sz="5600" b="1" dirty="0" err="1"/>
              <a:t>Fluid</a:t>
            </a:r>
            <a:r>
              <a:rPr lang="it-IT" sz="5600" b="1" dirty="0"/>
              <a:t> Dynamics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30ABC7-3A50-4868-9420-283D29CC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1065" y="4672326"/>
            <a:ext cx="5364936" cy="909848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1800" b="1" dirty="0"/>
              <a:t>NAPDE Course Project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Tutors: Stefano Pagani, Francesco Regazzoni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Students: Giulia Mescolini, Luca Sosta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2C3EC3-C9E6-42D1-A0ED-7F1600D7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6" r="26229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06FB4D2-6DA7-4EA4-8F38-300296BA57DA}"/>
              </a:ext>
            </a:extLst>
          </p:cNvPr>
          <p:cNvCxnSpPr/>
          <p:nvPr/>
        </p:nvCxnSpPr>
        <p:spPr>
          <a:xfrm>
            <a:off x="6295601" y="4042825"/>
            <a:ext cx="5048250" cy="0"/>
          </a:xfrm>
          <a:prstGeom prst="line">
            <a:avLst/>
          </a:prstGeom>
          <a:ln w="28575">
            <a:solidFill>
              <a:schemeClr val="tx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5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17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ragnatela&#10;&#10;Descrizione generata automaticamente">
            <a:extLst>
              <a:ext uri="{FF2B5EF4-FFF2-40B4-BE49-F238E27FC236}">
                <a16:creationId xmlns:a16="http://schemas.microsoft.com/office/drawing/2014/main" id="{FD21D374-7955-4B13-A630-D8CDA91D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9" b="32471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50" name="Rectangle 19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2EA3AA-C6C0-4037-ADF9-6DA125F55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27" y="1221274"/>
            <a:ext cx="4387009" cy="4312829"/>
          </a:xfrm>
        </p:spPr>
        <p:txBody>
          <a:bodyPr>
            <a:normAutofit/>
          </a:bodyPr>
          <a:lstStyle/>
          <a:p>
            <a:r>
              <a:rPr lang="it-IT" b="1" dirty="0" err="1"/>
              <a:t>Bibliography</a:t>
            </a:r>
            <a:endParaRPr lang="it-IT" b="1" dirty="0"/>
          </a:p>
        </p:txBody>
      </p:sp>
      <p:cxnSp>
        <p:nvCxnSpPr>
          <p:cNvPr id="51" name="Straight Connector 21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19AFAF-9F31-4BCB-90DE-74BDB338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551019" cy="431282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400" b="0" i="0" dirty="0">
              <a:effectLst/>
              <a:latin typeface="Roboto" panose="020B0604020202020204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Hidden fluid mechanics: Learning velocity and pressure fields from flow visualizations</a:t>
            </a:r>
            <a:r>
              <a:rPr lang="en-US" sz="2400" i="0" dirty="0">
                <a:effectLst/>
              </a:rPr>
              <a:t> -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Maziar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Raissi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Alireza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Yazdani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George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Em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Karniadakis</a:t>
            </a:r>
            <a:endParaRPr lang="it-IT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US" sz="2400" i="0" dirty="0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Machine Learning and Deep Neural Networks Applications in Coronary Flow Assessment</a:t>
            </a:r>
            <a:r>
              <a:rPr lang="en-US" sz="2400" i="0" dirty="0">
                <a:effectLst/>
              </a:rPr>
              <a:t> - </a:t>
            </a:r>
            <a:r>
              <a:rPr lang="en-US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Christian </a:t>
            </a:r>
            <a:r>
              <a:rPr lang="en-US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Tesche</a:t>
            </a:r>
            <a:r>
              <a:rPr lang="en-US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Hunter </a:t>
            </a:r>
            <a:r>
              <a:rPr lang="en-US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N.Gray</a:t>
            </a:r>
            <a:endParaRPr lang="en-US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US" sz="2400" i="0" dirty="0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Physics-informed neural networks (PINNs) for fluid mechanics: A review</a:t>
            </a:r>
            <a:r>
              <a:rPr lang="en-US" sz="2400" b="1" dirty="0"/>
              <a:t> </a:t>
            </a:r>
            <a:r>
              <a:rPr lang="en-US" sz="2400" dirty="0"/>
              <a:t>-</a:t>
            </a:r>
            <a:r>
              <a:rPr lang="en-US" sz="2400" b="1" dirty="0"/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Shengze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Cai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Zhiping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Mao;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Zhicheng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Wang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Minglang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Yin; George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Em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Karniadakis</a:t>
            </a:r>
            <a:endParaRPr lang="en-US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it-IT" sz="1700" dirty="0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6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473231C1-FF04-470D-B890-9AC3A28E6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5" b="2786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78BE808-7421-4DB4-9468-421BFD36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1" y="285750"/>
            <a:ext cx="5303520" cy="19603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7EDA2CC-1BB1-49FC-AE19-C18E85C1DBF5}"/>
              </a:ext>
            </a:extLst>
          </p:cNvPr>
          <p:cNvCxnSpPr>
            <a:cxnSpLocks/>
          </p:cNvCxnSpPr>
          <p:nvPr/>
        </p:nvCxnSpPr>
        <p:spPr>
          <a:xfrm>
            <a:off x="344381" y="2423575"/>
            <a:ext cx="4970145" cy="0"/>
          </a:xfrm>
          <a:prstGeom prst="line">
            <a:avLst/>
          </a:prstGeom>
          <a:ln w="28575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65C322B1-7F77-4E1D-AE8A-8A5C4F464586}"/>
              </a:ext>
            </a:extLst>
          </p:cNvPr>
          <p:cNvSpPr/>
          <p:nvPr/>
        </p:nvSpPr>
        <p:spPr>
          <a:xfrm>
            <a:off x="11823191" y="5610225"/>
            <a:ext cx="834201" cy="904875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215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13A39CF1-692C-4AFA-AC5B-486DF65A5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7" r="-1"/>
          <a:stretch/>
        </p:blipFill>
        <p:spPr>
          <a:xfrm>
            <a:off x="0" y="0"/>
            <a:ext cx="442912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85" y="2417826"/>
            <a:ext cx="4174998" cy="2022348"/>
          </a:xfrm>
        </p:spPr>
        <p:txBody>
          <a:bodyPr anchor="ctr">
            <a:normAutofit/>
          </a:bodyPr>
          <a:lstStyle/>
          <a:p>
            <a:r>
              <a:rPr lang="it-IT" sz="8000" b="1" dirty="0">
                <a:solidFill>
                  <a:schemeClr val="bg1"/>
                </a:solidFill>
              </a:rPr>
              <a:t>The idea</a:t>
            </a:r>
          </a:p>
        </p:txBody>
      </p:sp>
      <p:graphicFrame>
        <p:nvGraphicFramePr>
          <p:cNvPr id="31" name="Segnaposto contenuto 2">
            <a:extLst>
              <a:ext uri="{FF2B5EF4-FFF2-40B4-BE49-F238E27FC236}">
                <a16:creationId xmlns:a16="http://schemas.microsoft.com/office/drawing/2014/main" id="{8517BC99-7EF4-424B-AB2B-B5331E403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812655"/>
              </p:ext>
            </p:extLst>
          </p:nvPr>
        </p:nvGraphicFramePr>
        <p:xfrm>
          <a:off x="5053430" y="-583799"/>
          <a:ext cx="6659560" cy="553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A4BBCB6A-EFEB-4FBD-B173-06A6082EB5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t="31308" r="22282" b="38554"/>
          <a:stretch/>
        </p:blipFill>
        <p:spPr>
          <a:xfrm>
            <a:off x="5408316" y="4580878"/>
            <a:ext cx="5949788" cy="187888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3F96546-18C5-49D4-B056-CB39AF4D037A}"/>
              </a:ext>
            </a:extLst>
          </p:cNvPr>
          <p:cNvSpPr/>
          <p:nvPr/>
        </p:nvSpPr>
        <p:spPr>
          <a:xfrm>
            <a:off x="5637320" y="4683895"/>
            <a:ext cx="281126" cy="266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43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9D10B6C-B828-45E2-8EB2-AF753286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77" y="0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 err="1">
                <a:solidFill>
                  <a:schemeClr val="bg1"/>
                </a:solidFill>
              </a:rPr>
              <a:t>What</a:t>
            </a:r>
            <a:r>
              <a:rPr lang="it-IT" sz="6600" b="1" dirty="0">
                <a:solidFill>
                  <a:schemeClr val="bg1"/>
                </a:solidFill>
              </a:rPr>
              <a:t> </a:t>
            </a:r>
            <a:r>
              <a:rPr lang="it-IT" sz="6600" b="1" dirty="0" err="1">
                <a:solidFill>
                  <a:schemeClr val="bg1"/>
                </a:solidFill>
              </a:rPr>
              <a:t>is</a:t>
            </a:r>
            <a:r>
              <a:rPr lang="it-IT" sz="6600" b="1" dirty="0">
                <a:solidFill>
                  <a:schemeClr val="bg1"/>
                </a:solidFill>
              </a:rPr>
              <a:t> a PINN?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510377" y="2193878"/>
            <a:ext cx="10089561" cy="1839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60DEF52B-A543-4274-8D43-9722F89B7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849" y="5379716"/>
            <a:ext cx="2578597" cy="74629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12696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7AE0DB-765D-4A10-B8FE-9580D755E78E}"/>
              </a:ext>
            </a:extLst>
          </p:cNvPr>
          <p:cNvSpPr txBox="1"/>
          <p:nvPr/>
        </p:nvSpPr>
        <p:spPr>
          <a:xfrm>
            <a:off x="542928" y="5245033"/>
            <a:ext cx="65118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For our project, the reference library for the automatic differentiation is </a:t>
            </a:r>
            <a:r>
              <a:rPr lang="en-GB" sz="2000" b="1" dirty="0" err="1"/>
              <a:t>nisaba</a:t>
            </a:r>
            <a:r>
              <a:rPr lang="en-GB" sz="2000" dirty="0"/>
              <a:t>, a Python Library built on the top of </a:t>
            </a:r>
            <a:r>
              <a:rPr lang="en-GB" sz="2000" dirty="0" err="1"/>
              <a:t>Tensorflow</a:t>
            </a:r>
            <a:r>
              <a:rPr lang="en-GB" sz="2000" dirty="0"/>
              <a:t>.</a:t>
            </a:r>
            <a:endParaRPr lang="it-IT" sz="20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45177E2-5B0B-4C59-9EDA-AB1BFBA852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5725" r="9668" b="7861"/>
          <a:stretch/>
        </p:blipFill>
        <p:spPr>
          <a:xfrm>
            <a:off x="7620342" y="5363292"/>
            <a:ext cx="781235" cy="762722"/>
          </a:xfrm>
          <a:prstGeom prst="ellipse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AE5E9ABD-7A22-4CD0-A00C-019EA63A7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907" y="5141771"/>
            <a:ext cx="2578597" cy="15772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12696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5400" b="0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nisaba</a:t>
            </a:r>
            <a:endParaRPr kumimoji="0" lang="it-IT" altLang="it-IT" sz="5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4CCEAA-32E8-484E-A2D1-82A37DBC0D7C}"/>
              </a:ext>
            </a:extLst>
          </p:cNvPr>
          <p:cNvSpPr txBox="1"/>
          <p:nvPr/>
        </p:nvSpPr>
        <p:spPr>
          <a:xfrm>
            <a:off x="542928" y="2179480"/>
            <a:ext cx="11006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PINNs are N</a:t>
            </a:r>
            <a:r>
              <a:rPr lang="en-US" sz="2000" b="0" i="0" dirty="0">
                <a:effectLst/>
              </a:rPr>
              <a:t>eural Networks trained to solve supervised learning tasks while respecting any given </a:t>
            </a:r>
            <a:r>
              <a:rPr lang="en-US" sz="2000" b="1" i="0" dirty="0">
                <a:effectLst/>
              </a:rPr>
              <a:t>law of physics </a:t>
            </a:r>
            <a:r>
              <a:rPr lang="en-US" sz="2000" b="0" i="0" dirty="0">
                <a:effectLst/>
              </a:rPr>
              <a:t>described by general </a:t>
            </a:r>
            <a:r>
              <a:rPr lang="en-US" sz="2000" b="1" i="0" dirty="0">
                <a:effectLst/>
              </a:rPr>
              <a:t>nonlinear partial differential equations</a:t>
            </a:r>
            <a:r>
              <a:rPr lang="en-US" sz="2000" b="0" i="0" dirty="0">
                <a:effectLst/>
              </a:rPr>
              <a:t>.</a:t>
            </a:r>
            <a:endParaRPr lang="it-IT" sz="2000" dirty="0"/>
          </a:p>
        </p:txBody>
      </p:sp>
      <p:pic>
        <p:nvPicPr>
          <p:cNvPr id="14" name="Immagine 13" descr="Immagine che contiene accessorio, braccialetto&#10;&#10;Descrizione generata automaticamente">
            <a:extLst>
              <a:ext uri="{FF2B5EF4-FFF2-40B4-BE49-F238E27FC236}">
                <a16:creationId xmlns:a16="http://schemas.microsoft.com/office/drawing/2014/main" id="{F7CEB89A-EB8D-45E5-A823-6DE530E73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8" b="8198"/>
          <a:stretch/>
        </p:blipFill>
        <p:spPr>
          <a:xfrm>
            <a:off x="1086815" y="3105220"/>
            <a:ext cx="4861173" cy="18855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3B57AD1-1A89-4D28-8740-C71DE769F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14" y="3128485"/>
            <a:ext cx="2772724" cy="18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9D10B6C-B828-45E2-8EB2-AF753286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77" y="0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A </a:t>
            </a:r>
            <a:r>
              <a:rPr lang="it-IT" sz="6600" b="1" dirty="0" err="1">
                <a:solidFill>
                  <a:schemeClr val="bg1"/>
                </a:solidFill>
              </a:rPr>
              <a:t>simple</a:t>
            </a:r>
            <a:r>
              <a:rPr lang="it-IT" sz="6600" b="1" dirty="0">
                <a:solidFill>
                  <a:schemeClr val="bg1"/>
                </a:solidFill>
              </a:rPr>
              <a:t> test case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510377" y="1986296"/>
            <a:ext cx="11376823" cy="204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en-GB" dirty="0"/>
              <a:t>started from the </a:t>
            </a:r>
            <a:r>
              <a:rPr lang="en-GB" b="1" dirty="0">
                <a:solidFill>
                  <a:schemeClr val="tx1"/>
                </a:solidFill>
              </a:rPr>
              <a:t>Colliding Flows </a:t>
            </a:r>
            <a:r>
              <a:rPr lang="en-GB" dirty="0"/>
              <a:t>benchmark case, whose analytical solution is known:</a:t>
            </a:r>
          </a:p>
        </p:txBody>
      </p:sp>
      <p:pic>
        <p:nvPicPr>
          <p:cNvPr id="4" name="Immagine 3" descr="\documentclass{article}&#10;\usepackage{amsmath}&#10;\pagestyle{empty}&#10;\begin{document}&#10; &#10;$\begin{cases}&#10; -\Delta \textbf{u} + \nabla p = \textbf{f} = 0 \hspace{2mm}\hfill \text{in } \Omega \\&#10; \text{div } \textbf{u} = 0 \hfill \text{in } \Omega \\&#10; \textbf{u} = \textbf{g} = (20xy^{3}, 5x^{4}-5y^{4})^{T} \hfill \text{ on } \partial\Omega&#10;\end{cases}$&#10;&#10;\end{document}" title="IguanaTex Bitmap Display">
            <a:extLst>
              <a:ext uri="{FF2B5EF4-FFF2-40B4-BE49-F238E27FC236}">
                <a16:creationId xmlns:a16="http://schemas.microsoft.com/office/drawing/2014/main" id="{296398D0-1F32-47B2-A0F8-988F9CFDEA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3267988"/>
            <a:ext cx="5883402" cy="1531196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&#10;Given $\Omega = (-1,1) \times (-1,1)$, find ($\textbf{u}$, $p$) s.t.&#10;&#10;\end{document}" title="IguanaTex Bitmap Display">
            <a:extLst>
              <a:ext uri="{FF2B5EF4-FFF2-40B4-BE49-F238E27FC236}">
                <a16:creationId xmlns:a16="http://schemas.microsoft.com/office/drawing/2014/main" id="{50977468-FEE3-4A6A-BB84-50D6E65164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2659804"/>
            <a:ext cx="6530308" cy="35013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11820E4-D8E6-4E83-8D9A-7A92FF4208BC}"/>
              </a:ext>
            </a:extLst>
          </p:cNvPr>
          <p:cNvSpPr txBox="1"/>
          <p:nvPr/>
        </p:nvSpPr>
        <p:spPr>
          <a:xfrm>
            <a:off x="4549717" y="4993438"/>
            <a:ext cx="277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C00000"/>
                </a:solidFill>
              </a:rPr>
              <a:t>CHALLENGE: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1E436F-1FEC-40A7-9943-5E88A06B5466}"/>
              </a:ext>
            </a:extLst>
          </p:cNvPr>
          <p:cNvSpPr txBox="1"/>
          <p:nvPr/>
        </p:nvSpPr>
        <p:spPr>
          <a:xfrm>
            <a:off x="418014" y="5726653"/>
            <a:ext cx="10157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</a:t>
            </a:r>
            <a:r>
              <a:rPr lang="en-US" sz="2000" b="0" i="0" dirty="0">
                <a:effectLst/>
              </a:rPr>
              <a:t>rain the PINN only with </a:t>
            </a:r>
            <a:r>
              <a:rPr lang="en-US" sz="2000" b="1" i="0" dirty="0">
                <a:effectLst/>
              </a:rPr>
              <a:t>data on the BCs </a:t>
            </a:r>
            <a:r>
              <a:rPr lang="en-US" sz="2000" b="0" i="0" dirty="0">
                <a:effectLst/>
              </a:rPr>
              <a:t>for the velocities and by constraining the </a:t>
            </a:r>
            <a:r>
              <a:rPr lang="en-US" sz="2000" b="1" i="0" dirty="0">
                <a:effectLst/>
              </a:rPr>
              <a:t>mean value</a:t>
            </a:r>
            <a:r>
              <a:rPr lang="en-US" sz="2000" b="0" i="0" dirty="0">
                <a:effectLst/>
              </a:rPr>
              <a:t> of the pressure!</a:t>
            </a:r>
          </a:p>
        </p:txBody>
      </p:sp>
    </p:spTree>
    <p:extLst>
      <p:ext uri="{BB962C8B-B14F-4D97-AF65-F5344CB8AC3E}">
        <p14:creationId xmlns:p14="http://schemas.microsoft.com/office/powerpoint/2010/main" val="371177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4">
            <a:extLst>
              <a:ext uri="{FF2B5EF4-FFF2-40B4-BE49-F238E27FC236}">
                <a16:creationId xmlns:a16="http://schemas.microsoft.com/office/drawing/2014/main" id="{08D7B35A-686B-47EA-B12E-80E32C007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556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4154751" y="6016223"/>
            <a:ext cx="555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2000 </a:t>
            </a:r>
            <a:r>
              <a:rPr lang="it-IT" sz="2400" dirty="0" err="1"/>
              <a:t>epochs</a:t>
            </a:r>
            <a:r>
              <a:rPr lang="it-IT" sz="2400" dirty="0"/>
              <a:t>, </a:t>
            </a:r>
            <a:r>
              <a:rPr lang="it-IT" sz="2400" b="1" dirty="0"/>
              <a:t>no </a:t>
            </a:r>
            <a:r>
              <a:rPr lang="it-IT" sz="2400" b="1" dirty="0" err="1"/>
              <a:t>noise</a:t>
            </a:r>
            <a:r>
              <a:rPr lang="it-IT" sz="2400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D13C02-9732-47F0-B7CF-E85FAE469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00" y="2373598"/>
            <a:ext cx="3377778" cy="30730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AC82BB-4F2C-4050-8D83-33D4EFE89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" y="2373598"/>
            <a:ext cx="3377778" cy="30730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95EA8B3-93E3-4C33-8B56-0D644FA80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67" y="2373598"/>
            <a:ext cx="3377778" cy="30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4">
            <a:extLst>
              <a:ext uri="{FF2B5EF4-FFF2-40B4-BE49-F238E27FC236}">
                <a16:creationId xmlns:a16="http://schemas.microsoft.com/office/drawing/2014/main" id="{08D7B35A-686B-47EA-B12E-80E32C007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556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4154751" y="6016223"/>
            <a:ext cx="555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2000 </a:t>
            </a:r>
            <a:r>
              <a:rPr lang="it-IT" sz="2400" dirty="0" err="1"/>
              <a:t>epochs</a:t>
            </a:r>
            <a:r>
              <a:rPr lang="it-IT" sz="2400" dirty="0"/>
              <a:t>, </a:t>
            </a:r>
            <a:r>
              <a:rPr lang="it-IT" sz="2400" b="1" dirty="0"/>
              <a:t>no </a:t>
            </a:r>
            <a:r>
              <a:rPr lang="it-IT" sz="2400" b="1" dirty="0" err="1"/>
              <a:t>noise</a:t>
            </a:r>
            <a:r>
              <a:rPr lang="it-IT" sz="2400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D13C02-9732-47F0-B7CF-E85FAE469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00" y="2373598"/>
            <a:ext cx="3377778" cy="30730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AC82BB-4F2C-4050-8D83-33D4EFE89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" y="2373598"/>
            <a:ext cx="3377778" cy="30730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95EA8B3-93E3-4C33-8B56-0D644FA80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67" y="2373598"/>
            <a:ext cx="3377778" cy="30730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A09294D-5D4F-404D-A907-6BC6B2C17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00" y="2373598"/>
            <a:ext cx="3377778" cy="307301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9F00D41-6674-4013-8468-F6847CB40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" y="2373598"/>
            <a:ext cx="3377778" cy="307301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1D47E63-AE8D-4AEF-9B4F-B6FC0ADD5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67" y="2373598"/>
            <a:ext cx="3377778" cy="30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4">
            <a:extLst>
              <a:ext uri="{FF2B5EF4-FFF2-40B4-BE49-F238E27FC236}">
                <a16:creationId xmlns:a16="http://schemas.microsoft.com/office/drawing/2014/main" id="{00570AC6-782A-48A3-A9CE-685590E15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7993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3F95816-FA60-414D-A338-D5F10B1F9CE8}"/>
                  </a:ext>
                </a:extLst>
              </p:cNvPr>
              <p:cNvSpPr txBox="1"/>
              <p:nvPr/>
            </p:nvSpPr>
            <p:spPr>
              <a:xfrm>
                <a:off x="7259236" y="6071858"/>
                <a:ext cx="36411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2000 </a:t>
                </a:r>
                <a:r>
                  <a:rPr lang="it-IT" dirty="0" err="1"/>
                  <a:t>epochs</a:t>
                </a:r>
                <a:r>
                  <a:rPr lang="it-IT" dirty="0"/>
                  <a:t>, </a:t>
                </a:r>
                <a:r>
                  <a:rPr lang="it-IT" b="1" dirty="0"/>
                  <a:t>with </a:t>
                </a:r>
                <a:r>
                  <a:rPr lang="it-IT" b="1" dirty="0" err="1"/>
                  <a:t>gaussian</a:t>
                </a:r>
                <a:r>
                  <a:rPr lang="it-IT" b="1" dirty="0"/>
                  <a:t> </a:t>
                </a:r>
                <a:r>
                  <a:rPr lang="it-IT" b="1" dirty="0" err="1"/>
                  <a:t>noise</a:t>
                </a:r>
                <a:r>
                  <a:rPr lang="it-IT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) on data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3F95816-FA60-414D-A338-D5F10B1F9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36" y="6071858"/>
                <a:ext cx="3641107" cy="646331"/>
              </a:xfrm>
              <a:prstGeom prst="rect">
                <a:avLst/>
              </a:prstGeom>
              <a:blipFill>
                <a:blip r:embed="rId4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1291657" y="6143445"/>
            <a:ext cx="449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2000 </a:t>
            </a:r>
            <a:r>
              <a:rPr lang="it-IT" dirty="0" err="1"/>
              <a:t>epochs</a:t>
            </a:r>
            <a:r>
              <a:rPr lang="it-IT" dirty="0"/>
              <a:t>, </a:t>
            </a:r>
            <a:r>
              <a:rPr lang="it-IT" b="1" dirty="0"/>
              <a:t>no </a:t>
            </a:r>
            <a:r>
              <a:rPr lang="it-IT" b="1" dirty="0" err="1"/>
              <a:t>noise</a:t>
            </a:r>
            <a:r>
              <a:rPr lang="it-IT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08ED70-B0A1-4D9A-9FBE-1119E93A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17" y="2423603"/>
            <a:ext cx="4416642" cy="35391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CDA5836-7909-4507-BB02-134BA03B10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1" y="2423602"/>
            <a:ext cx="4416642" cy="35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5" t="-764" r="48704" b="764"/>
          <a:stretch/>
        </p:blipFill>
        <p:spPr>
          <a:xfrm>
            <a:off x="7474998" y="-62145"/>
            <a:ext cx="4717002" cy="6920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317" y="2417826"/>
            <a:ext cx="4505683" cy="2022348"/>
          </a:xfrm>
        </p:spPr>
        <p:txBody>
          <a:bodyPr anchor="ctr">
            <a:norm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Our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prospect</a:t>
            </a:r>
            <a:endParaRPr lang="it-IT" b="1" dirty="0">
              <a:solidFill>
                <a:schemeClr val="bg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3A701F3-E341-4C6A-9612-3288D73C0659}"/>
              </a:ext>
            </a:extLst>
          </p:cNvPr>
          <p:cNvGrpSpPr/>
          <p:nvPr/>
        </p:nvGrpSpPr>
        <p:grpSpPr>
          <a:xfrm>
            <a:off x="476544" y="335552"/>
            <a:ext cx="6533062" cy="5534676"/>
            <a:chOff x="350068" y="726168"/>
            <a:chExt cx="6533062" cy="55346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97B271C4-D515-4E0D-BA64-4B48ED9F7AF2}"/>
                </a:ext>
              </a:extLst>
            </p:cNvPr>
            <p:cNvSpPr/>
            <p:nvPr/>
          </p:nvSpPr>
          <p:spPr>
            <a:xfrm>
              <a:off x="350068" y="1037944"/>
              <a:ext cx="6460616" cy="2058989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flat" dir="t"/>
            </a:scene3d>
            <a:sp3d z="-190500" extrusionH="12700" prstMaterial="plastic"/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ttangolo 6" descr="Organo cuore con riempimento a tinta unita">
              <a:extLst>
                <a:ext uri="{FF2B5EF4-FFF2-40B4-BE49-F238E27FC236}">
                  <a16:creationId xmlns:a16="http://schemas.microsoft.com/office/drawing/2014/main" id="{0DC1D9A9-98A6-4C28-9BF1-A84E13C8B10C}"/>
                </a:ext>
              </a:extLst>
            </p:cNvPr>
            <p:cNvSpPr/>
            <p:nvPr/>
          </p:nvSpPr>
          <p:spPr>
            <a:xfrm>
              <a:off x="548990" y="1448012"/>
              <a:ext cx="1372616" cy="115290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 t="-5000" b="-5000"/>
              </a:stretch>
            </a:blip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8EB78EDF-DD88-4171-9729-B6BEF2C4A2E1}"/>
                </a:ext>
              </a:extLst>
            </p:cNvPr>
            <p:cNvSpPr/>
            <p:nvPr/>
          </p:nvSpPr>
          <p:spPr>
            <a:xfrm>
              <a:off x="1759930" y="726168"/>
              <a:ext cx="5123200" cy="2649918"/>
            </a:xfrm>
            <a:custGeom>
              <a:avLst/>
              <a:gdLst>
                <a:gd name="connsiteX0" fmla="*/ 0 w 5123200"/>
                <a:gd name="connsiteY0" fmla="*/ 0 h 2649918"/>
                <a:gd name="connsiteX1" fmla="*/ 5123200 w 5123200"/>
                <a:gd name="connsiteY1" fmla="*/ 0 h 2649918"/>
                <a:gd name="connsiteX2" fmla="*/ 5123200 w 5123200"/>
                <a:gd name="connsiteY2" fmla="*/ 2649918 h 2649918"/>
                <a:gd name="connsiteX3" fmla="*/ 0 w 5123200"/>
                <a:gd name="connsiteY3" fmla="*/ 2649918 h 2649918"/>
                <a:gd name="connsiteX4" fmla="*/ 0 w 5123200"/>
                <a:gd name="connsiteY4" fmla="*/ 0 h 264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3200" h="2649918">
                  <a:moveTo>
                    <a:pt x="0" y="0"/>
                  </a:moveTo>
                  <a:lnTo>
                    <a:pt x="5123200" y="0"/>
                  </a:lnTo>
                  <a:lnTo>
                    <a:pt x="5123200" y="2649918"/>
                  </a:lnTo>
                  <a:lnTo>
                    <a:pt x="0" y="26499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059" tIns="227059" rIns="227059" bIns="227059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Our</a:t>
              </a:r>
              <a:r>
                <a:rPr lang="en-US" sz="1800" kern="1200" baseline="0" dirty="0"/>
                <a:t> next step is to apply this strategy to a test case more complex and closer to reality, </a:t>
              </a:r>
              <a:r>
                <a:rPr lang="en-US" dirty="0"/>
                <a:t>such as </a:t>
              </a:r>
              <a:r>
                <a:rPr lang="en-US" sz="1800" kern="1200" baseline="0" dirty="0"/>
                <a:t>the </a:t>
              </a:r>
              <a:r>
                <a:rPr lang="en-US" sz="1800" b="1" kern="1200" baseline="0" dirty="0"/>
                <a:t>Coronary Flow Assessment</a:t>
              </a:r>
              <a:r>
                <a:rPr lang="en-US" sz="1800" b="0" kern="1200" baseline="0" dirty="0"/>
                <a:t>, fundamental to evaluate </a:t>
              </a:r>
              <a:r>
                <a:rPr lang="it-IT" sz="1800" b="1" i="0" kern="1200" dirty="0" err="1"/>
                <a:t>coronary</a:t>
              </a:r>
              <a:r>
                <a:rPr lang="it-IT" sz="1800" b="1" i="0" kern="1200" dirty="0"/>
                <a:t> </a:t>
              </a:r>
              <a:r>
                <a:rPr lang="it-IT" sz="1800" b="1" i="0" kern="1200" dirty="0" err="1"/>
                <a:t>artery</a:t>
              </a:r>
              <a:r>
                <a:rPr lang="it-IT" sz="1800" b="1" i="0" kern="1200" dirty="0"/>
                <a:t> </a:t>
              </a:r>
              <a:r>
                <a:rPr lang="it-IT" sz="1800" b="1" i="0" kern="1200" dirty="0" err="1"/>
                <a:t>disease</a:t>
              </a:r>
              <a:r>
                <a:rPr lang="it-IT" sz="1800" b="0" i="0" kern="1200" dirty="0"/>
                <a:t>.</a:t>
              </a:r>
              <a:r>
                <a:rPr lang="en-US" sz="1800" b="0" kern="1200" baseline="0" dirty="0"/>
                <a:t> </a:t>
              </a:r>
              <a:br>
                <a:rPr lang="en-US" sz="1800" b="0" kern="1200" baseline="0" dirty="0"/>
              </a:br>
              <a:r>
                <a:rPr lang="en-US" sz="1800" b="0" kern="1200" baseline="0" dirty="0"/>
                <a:t>In this case, there is no hope for an analytical solution.</a:t>
              </a:r>
              <a:endParaRPr lang="en-US" sz="1800" b="1" kern="1200" dirty="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8D781AEC-CB0E-4A2B-B1B2-BDFB06DBD969}"/>
                </a:ext>
              </a:extLst>
            </p:cNvPr>
            <p:cNvSpPr/>
            <p:nvPr/>
          </p:nvSpPr>
          <p:spPr>
            <a:xfrm>
              <a:off x="2118946" y="4115405"/>
              <a:ext cx="4538006" cy="2145439"/>
            </a:xfrm>
            <a:custGeom>
              <a:avLst/>
              <a:gdLst>
                <a:gd name="connsiteX0" fmla="*/ 0 w 4538006"/>
                <a:gd name="connsiteY0" fmla="*/ 0 h 2145439"/>
                <a:gd name="connsiteX1" fmla="*/ 4538006 w 4538006"/>
                <a:gd name="connsiteY1" fmla="*/ 0 h 2145439"/>
                <a:gd name="connsiteX2" fmla="*/ 4538006 w 4538006"/>
                <a:gd name="connsiteY2" fmla="*/ 2145439 h 2145439"/>
                <a:gd name="connsiteX3" fmla="*/ 0 w 4538006"/>
                <a:gd name="connsiteY3" fmla="*/ 2145439 h 2145439"/>
                <a:gd name="connsiteX4" fmla="*/ 0 w 4538006"/>
                <a:gd name="connsiteY4" fmla="*/ 0 h 214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8006" h="2145439">
                  <a:moveTo>
                    <a:pt x="0" y="0"/>
                  </a:moveTo>
                  <a:lnTo>
                    <a:pt x="4538006" y="0"/>
                  </a:lnTo>
                  <a:lnTo>
                    <a:pt x="4538006" y="2145439"/>
                  </a:lnTo>
                  <a:lnTo>
                    <a:pt x="0" y="214543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059" tIns="227059" rIns="227059" bIns="227059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 dirty="0"/>
            </a:p>
          </p:txBody>
        </p:sp>
      </p:grpSp>
      <p:sp>
        <p:nvSpPr>
          <p:cNvPr id="6" name="Ovale 5">
            <a:extLst>
              <a:ext uri="{FF2B5EF4-FFF2-40B4-BE49-F238E27FC236}">
                <a16:creationId xmlns:a16="http://schemas.microsoft.com/office/drawing/2014/main" id="{231AAB86-ED00-435B-918C-8CEEB16A181A}"/>
              </a:ext>
            </a:extLst>
          </p:cNvPr>
          <p:cNvSpPr/>
          <p:nvPr/>
        </p:nvSpPr>
        <p:spPr>
          <a:xfrm>
            <a:off x="11823191" y="5610225"/>
            <a:ext cx="834201" cy="904875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26F45E9-A292-4087-B874-ECE39BC88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3" y="3724789"/>
            <a:ext cx="5474498" cy="22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7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EE32C213-56F2-43D7-BD48-61AB8F90AB33}"/>
              </a:ext>
            </a:extLst>
          </p:cNvPr>
          <p:cNvSpPr/>
          <p:nvPr/>
        </p:nvSpPr>
        <p:spPr>
          <a:xfrm>
            <a:off x="8239134" y="3973808"/>
            <a:ext cx="2564331" cy="1477328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flat" dir="t"/>
          </a:scene3d>
          <a:sp3d z="-190500" extrusionH="12700" prstMaterial="plastic"/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D5535806-00FF-42EA-80A7-07462818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9" y="3329606"/>
            <a:ext cx="6911262" cy="3105060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FDFC734-342E-4FBB-824A-B472FE6EF430}"/>
              </a:ext>
            </a:extLst>
          </p:cNvPr>
          <p:cNvSpPr/>
          <p:nvPr/>
        </p:nvSpPr>
        <p:spPr>
          <a:xfrm>
            <a:off x="6947289" y="2281512"/>
            <a:ext cx="4528022" cy="83823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flat" dir="t"/>
          </a:scene3d>
          <a:sp3d z="-190500" extrusionH="12700" prstMaterial="plastic"/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E0EB8EC-4F0C-4761-A7CD-6991D11133EA}"/>
              </a:ext>
            </a:extLst>
          </p:cNvPr>
          <p:cNvSpPr/>
          <p:nvPr/>
        </p:nvSpPr>
        <p:spPr>
          <a:xfrm>
            <a:off x="716689" y="2249163"/>
            <a:ext cx="4528022" cy="83823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flat" dir="t"/>
          </a:scene3d>
          <a:sp3d z="-190500" extrusionH="12700" prstMaterial="plastic"/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706" t="33168" r="26311" b="44451"/>
          <a:stretch/>
        </p:blipFill>
        <p:spPr>
          <a:xfrm>
            <a:off x="-2609850" y="0"/>
            <a:ext cx="14801850" cy="12930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67" y="-399587"/>
            <a:ext cx="5489065" cy="2022348"/>
          </a:xfrm>
        </p:spPr>
        <p:txBody>
          <a:bodyPr anchor="ctr"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Work Plan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AE8AF70-A0D3-4548-88E7-B6B26752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78" y="1504392"/>
            <a:ext cx="11553443" cy="734570"/>
          </a:xfrm>
        </p:spPr>
        <p:txBody>
          <a:bodyPr/>
          <a:lstStyle/>
          <a:p>
            <a:r>
              <a:rPr lang="it-IT" sz="2400" dirty="0"/>
              <a:t>To </a:t>
            </a:r>
            <a:r>
              <a:rPr lang="it-IT" sz="2400" dirty="0" err="1"/>
              <a:t>train</a:t>
            </a:r>
            <a:r>
              <a:rPr lang="it-IT" sz="2400" dirty="0"/>
              <a:t>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Neural</a:t>
            </a:r>
            <a:r>
              <a:rPr lang="it-IT" sz="2400" dirty="0"/>
              <a:t> Network, </a:t>
            </a:r>
            <a:r>
              <a:rPr lang="it-IT" sz="2400" dirty="0" err="1"/>
              <a:t>we</a:t>
            </a:r>
            <a:r>
              <a:rPr lang="it-IT" sz="2400" dirty="0"/>
              <a:t> plan to exploit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dirty="0" err="1"/>
              <a:t>types</a:t>
            </a:r>
            <a:r>
              <a:rPr lang="it-IT" sz="2400" dirty="0"/>
              <a:t> of information: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CD6274-F4D1-4576-85A7-FF093E141B69}"/>
              </a:ext>
            </a:extLst>
          </p:cNvPr>
          <p:cNvSpPr txBox="1"/>
          <p:nvPr/>
        </p:nvSpPr>
        <p:spPr>
          <a:xfrm>
            <a:off x="1039944" y="2313036"/>
            <a:ext cx="3881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 err="1"/>
              <a:t>Geometrical</a:t>
            </a:r>
            <a:r>
              <a:rPr lang="it-IT" b="1" u="sng" dirty="0"/>
              <a:t> Data </a:t>
            </a:r>
          </a:p>
          <a:p>
            <a:pPr algn="ctr"/>
            <a:r>
              <a:rPr lang="it-IT" dirty="0"/>
              <a:t>(</a:t>
            </a:r>
            <a:r>
              <a:rPr lang="it-IT" dirty="0" err="1"/>
              <a:t>eg</a:t>
            </a:r>
            <a:r>
              <a:rPr lang="it-IT" dirty="0"/>
              <a:t>: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branch</a:t>
            </a:r>
            <a:r>
              <a:rPr lang="it-IT" i="0" dirty="0">
                <a:solidFill>
                  <a:srgbClr val="333333"/>
                </a:solidFill>
                <a:effectLst/>
              </a:rPr>
              <a:t>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length</a:t>
            </a:r>
            <a:r>
              <a:rPr lang="it-IT" i="0" dirty="0">
                <a:solidFill>
                  <a:srgbClr val="333333"/>
                </a:solidFill>
                <a:effectLst/>
              </a:rPr>
              <a:t>, vessel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radius</a:t>
            </a:r>
            <a:r>
              <a:rPr lang="it-IT" i="0" dirty="0">
                <a:solidFill>
                  <a:srgbClr val="333333"/>
                </a:solidFill>
                <a:effectLst/>
              </a:rPr>
              <a:t>…)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88E2E49-F4F4-46D0-8C97-11C23B9B5C3E}"/>
              </a:ext>
            </a:extLst>
          </p:cNvPr>
          <p:cNvSpPr txBox="1"/>
          <p:nvPr/>
        </p:nvSpPr>
        <p:spPr>
          <a:xfrm>
            <a:off x="7499613" y="2356186"/>
            <a:ext cx="3423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/>
              <a:t>Data on </a:t>
            </a:r>
            <a:r>
              <a:rPr lang="it-IT" b="1" u="sng" dirty="0" err="1"/>
              <a:t>velocity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medical</a:t>
            </a:r>
            <a:r>
              <a:rPr lang="it-IT" dirty="0"/>
              <a:t> imaging)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ED4AE0-D461-4009-872C-9A47A43F9D04}"/>
              </a:ext>
            </a:extLst>
          </p:cNvPr>
          <p:cNvSpPr txBox="1"/>
          <p:nvPr/>
        </p:nvSpPr>
        <p:spPr>
          <a:xfrm>
            <a:off x="5772833" y="2196412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29CC9F9-1566-428B-ADA0-80AF9735D3DF}"/>
                  </a:ext>
                </a:extLst>
              </p:cNvPr>
              <p:cNvSpPr txBox="1"/>
              <p:nvPr/>
            </p:nvSpPr>
            <p:spPr>
              <a:xfrm>
                <a:off x="7051877" y="6011877"/>
                <a:ext cx="18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29CC9F9-1566-428B-ADA0-80AF9735D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877" y="6011877"/>
                <a:ext cx="188128" cy="276999"/>
              </a:xfrm>
              <a:prstGeom prst="rect">
                <a:avLst/>
              </a:prstGeom>
              <a:blipFill>
                <a:blip r:embed="rId5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DE0AB75F-4943-45DE-8334-6BFBB9F28179}"/>
                  </a:ext>
                </a:extLst>
              </p:cNvPr>
              <p:cNvSpPr txBox="1"/>
              <p:nvPr/>
            </p:nvSpPr>
            <p:spPr>
              <a:xfrm>
                <a:off x="939654" y="3513574"/>
                <a:ext cx="2005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DE0AB75F-4943-45DE-8334-6BFBB9F28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4" y="3513574"/>
                <a:ext cx="200580" cy="276999"/>
              </a:xfrm>
              <a:prstGeom prst="rect">
                <a:avLst/>
              </a:prstGeom>
              <a:blipFill>
                <a:blip r:embed="rId6"/>
                <a:stretch>
                  <a:fillRect l="-24242" r="-24242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6C03A85-B7E8-4431-BCF2-FC2EDD416A70}"/>
              </a:ext>
            </a:extLst>
          </p:cNvPr>
          <p:cNvSpPr txBox="1"/>
          <p:nvPr/>
        </p:nvSpPr>
        <p:spPr>
          <a:xfrm>
            <a:off x="8298401" y="3989344"/>
            <a:ext cx="2759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Legend:</a:t>
            </a:r>
          </a:p>
          <a:p>
            <a:r>
              <a:rPr lang="it-IT" b="1" dirty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it-IT" dirty="0"/>
              <a:t> </a:t>
            </a:r>
            <a:r>
              <a:rPr lang="it-IT" dirty="0" err="1"/>
              <a:t>Boundary</a:t>
            </a:r>
            <a:r>
              <a:rPr lang="it-IT" dirty="0"/>
              <a:t> Points</a:t>
            </a:r>
          </a:p>
          <a:p>
            <a:r>
              <a:rPr lang="it-IT" b="1" dirty="0">
                <a:solidFill>
                  <a:srgbClr val="00B0F0"/>
                </a:solidFill>
              </a:rPr>
              <a:t>x</a:t>
            </a:r>
            <a:r>
              <a:rPr lang="it-IT" dirty="0"/>
              <a:t> Training Points</a:t>
            </a:r>
          </a:p>
          <a:p>
            <a:r>
              <a:rPr lang="it-IT" b="1" dirty="0">
                <a:solidFill>
                  <a:srgbClr val="FFC000"/>
                </a:solidFill>
              </a:rPr>
              <a:t>x</a:t>
            </a:r>
            <a:r>
              <a:rPr lang="it-IT" dirty="0"/>
              <a:t> </a:t>
            </a:r>
            <a:r>
              <a:rPr lang="it-IT" dirty="0" err="1"/>
              <a:t>Collocation</a:t>
            </a:r>
            <a:r>
              <a:rPr lang="it-IT" dirty="0"/>
              <a:t> Points</a:t>
            </a:r>
          </a:p>
          <a:p>
            <a:r>
              <a:rPr lang="it-IT" b="1" dirty="0">
                <a:solidFill>
                  <a:srgbClr val="7030A0"/>
                </a:solidFill>
              </a:rPr>
              <a:t>x</a:t>
            </a:r>
            <a:r>
              <a:rPr lang="it-IT" dirty="0"/>
              <a:t> Test Points</a:t>
            </a:r>
          </a:p>
        </p:txBody>
      </p:sp>
    </p:spTree>
    <p:extLst>
      <p:ext uri="{BB962C8B-B14F-4D97-AF65-F5344CB8AC3E}">
        <p14:creationId xmlns:p14="http://schemas.microsoft.com/office/powerpoint/2010/main" val="259494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017,248"/>
  <p:tag name="LATEXADDIN" val="\documentclass{article}&#10;\usepackage{amsmath}&#10;\pagestyle{empty}&#10;\begin{document}&#10; &#10;$\begin{cases}&#10; -\Delta \textbf{u} + \nabla p = \textbf{f} = 0 \hspace{2mm}\hfill \text{in } \Omega \\&#10; \text{div } \textbf{u} = 0 \hfill \text{in } \Omega \\&#10; \textbf{u} = \textbf{g} = (20xy^{3}, 5x^{4}-5y^{4})^{T} \hfill \text{ on } \partial\Omega&#10;\end{cases}$&#10;&#10;\end{document}"/>
  <p:tag name="IGUANATEXSIZE" val="20"/>
  <p:tag name="IGUANATEXCURSOR" val="1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46,457"/>
  <p:tag name="LATEXADDIN" val="\documentclass{article}&#10;\usepackage{amsmath}&#10;\pagestyle{empty}&#10;\begin{document}&#10;&#10;&#10;Given $\Omega = (-1,1) \times (-1,1)$, find ($\textbf{u}$, $p$) s.t.&#10;&#10;\end{document}"/>
  <p:tag name="IGUANATEXSIZE" val="20"/>
  <p:tag name="IGUANATEXCURSOR" val="14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Headlines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EBC77F2FFB1B349BD55367ECEE3F357" ma:contentTypeVersion="10" ma:contentTypeDescription="Creare un nuovo documento." ma:contentTypeScope="" ma:versionID="f55c8b077f2124db6328491e349d2549">
  <xsd:schema xmlns:xsd="http://www.w3.org/2001/XMLSchema" xmlns:xs="http://www.w3.org/2001/XMLSchema" xmlns:p="http://schemas.microsoft.com/office/2006/metadata/properties" xmlns:ns3="2f8af97f-4c4d-4b02-aa86-da429aeaf4eb" xmlns:ns4="5570bc89-a054-4c19-b1ae-e8d3ad7c8eeb" targetNamespace="http://schemas.microsoft.com/office/2006/metadata/properties" ma:root="true" ma:fieldsID="35920b0bfff24ee0d060831a6a3c76b2" ns3:_="" ns4:_="">
    <xsd:import namespace="2f8af97f-4c4d-4b02-aa86-da429aeaf4eb"/>
    <xsd:import namespace="5570bc89-a054-4c19-b1ae-e8d3ad7c8ee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af97f-4c4d-4b02-aa86-da429aeaf4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70bc89-a054-4c19-b1ae-e8d3ad7c8e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EBC732-80F1-4292-BE10-F926997E91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0FD946-D9D0-4B02-B4FF-8A063DE7C9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8af97f-4c4d-4b02-aa86-da429aeaf4eb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00B343-8C73-403E-8A93-DD282CB359F2}">
  <ds:schemaRefs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f8af97f-4c4d-4b02-aa86-da429aeaf4e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</TotalTime>
  <Words>389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9" baseType="lpstr">
      <vt:lpstr>Arial</vt:lpstr>
      <vt:lpstr>Avenir Next LT Pro</vt:lpstr>
      <vt:lpstr>Cambria Math</vt:lpstr>
      <vt:lpstr>Helvetica Neue</vt:lpstr>
      <vt:lpstr>Menlo</vt:lpstr>
      <vt:lpstr>Roboto</vt:lpstr>
      <vt:lpstr>Sitka Banner</vt:lpstr>
      <vt:lpstr>HeadlinesVTI</vt:lpstr>
      <vt:lpstr>Physics Informed Neural Networks for Fluid Dynamics</vt:lpstr>
      <vt:lpstr>The idea</vt:lpstr>
      <vt:lpstr>What is a PINN?</vt:lpstr>
      <vt:lpstr>A simple test case</vt:lpstr>
      <vt:lpstr>The results</vt:lpstr>
      <vt:lpstr>The results</vt:lpstr>
      <vt:lpstr>The results</vt:lpstr>
      <vt:lpstr>Our prospect</vt:lpstr>
      <vt:lpstr>Work Plan</vt:lpstr>
      <vt:lpstr>Bibliography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Informed Neural Networks for Fluid Dynamics</dc:title>
  <dc:creator>Giulia Mescolini</dc:creator>
  <cp:lastModifiedBy>Giulia Mescolini</cp:lastModifiedBy>
  <cp:revision>6</cp:revision>
  <dcterms:created xsi:type="dcterms:W3CDTF">2021-05-19T07:13:48Z</dcterms:created>
  <dcterms:modified xsi:type="dcterms:W3CDTF">2021-05-27T14:41:19Z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0x010100EEBC77F2FFB1B349BD55367ECEE3F357</vt:lpwstr>
  </property>
</Properties>
</file>